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iagrams/data7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4.xml" ContentType="application/vnd.openxmlformats-officedocument.drawingml.diagram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9.xml" ContentType="application/vnd.ms-office.drawingml.diagramDrawing+xml"/>
  <Override PartName="/ppt/diagrams/quickStyle3.xml" ContentType="application/vnd.openxmlformats-officedocument.drawingml.diagramStyle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colors3.xml" ContentType="application/vnd.openxmlformats-officedocument.drawingml.diagramColors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8.xml" ContentType="application/vnd.ms-office.drawingml.diagramDrawing+xml"/>
  <Override PartName="/ppt/theme/theme1.xml" ContentType="application/vnd.openxmlformats-officedocument.theme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layout8.xml" ContentType="application/vnd.openxmlformats-officedocument.drawingml.diagram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77" r:id="rId3"/>
    <p:sldId id="268" r:id="rId4"/>
    <p:sldId id="262" r:id="rId5"/>
    <p:sldId id="259" r:id="rId6"/>
    <p:sldId id="276" r:id="rId7"/>
    <p:sldId id="274" r:id="rId8"/>
    <p:sldId id="270" r:id="rId9"/>
    <p:sldId id="282" r:id="rId10"/>
    <p:sldId id="281" r:id="rId11"/>
    <p:sldId id="279" r:id="rId12"/>
    <p:sldId id="280" r:id="rId13"/>
    <p:sldId id="278" r:id="rId14"/>
    <p:sldId id="284" r:id="rId15"/>
    <p:sldId id="285" r:id="rId16"/>
    <p:sldId id="286" r:id="rId17"/>
    <p:sldId id="283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4632"/>
  </p:normalViewPr>
  <p:slideViewPr>
    <p:cSldViewPr snapToGrid="0" snapToObjects="1">
      <p:cViewPr>
        <p:scale>
          <a:sx n="46" d="100"/>
          <a:sy n="46" d="100"/>
        </p:scale>
        <p:origin x="1482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406867-1A11-4818-9A32-99CA0A0B01A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9E6D5A-7D1D-4C88-B860-279E2A5C54BA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b="1" dirty="0">
              <a:solidFill>
                <a:schemeClr val="bg1"/>
              </a:solidFill>
            </a:rPr>
            <a:t>Trabajo Social Individualizado en la UAEMéx</a:t>
          </a:r>
          <a:endParaRPr lang="es-MX" dirty="0">
            <a:solidFill>
              <a:schemeClr val="bg1"/>
            </a:solidFill>
          </a:endParaRPr>
        </a:p>
      </dgm:t>
    </dgm:pt>
    <dgm:pt modelId="{EA98DC5A-52A0-4FE4-BD09-32DEFA2A7273}" type="parTrans" cxnId="{591BA73A-4B96-452F-8DE5-1EF6947FD2EA}">
      <dgm:prSet/>
      <dgm:spPr/>
      <dgm:t>
        <a:bodyPr/>
        <a:lstStyle/>
        <a:p>
          <a:endParaRPr lang="es-MX"/>
        </a:p>
      </dgm:t>
    </dgm:pt>
    <dgm:pt modelId="{C67B692B-17B6-4EB4-B2B9-564B54CFF818}" type="sibTrans" cxnId="{591BA73A-4B96-452F-8DE5-1EF6947FD2EA}">
      <dgm:prSet/>
      <dgm:spPr/>
      <dgm:t>
        <a:bodyPr/>
        <a:lstStyle/>
        <a:p>
          <a:endParaRPr lang="es-MX"/>
        </a:p>
      </dgm:t>
    </dgm:pt>
    <dgm:pt modelId="{42FA429E-74BB-4694-868C-A7AB455AFFE5}">
      <dgm:prSet phldrT="[Tex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Tercer semestre</a:t>
          </a:r>
        </a:p>
      </dgm:t>
    </dgm:pt>
    <dgm:pt modelId="{85822E70-18D7-477C-A3E4-F159D07CC3BD}" type="parTrans" cxnId="{D494257F-C57B-4AE8-8DF5-AD6CD21C1D2B}">
      <dgm:prSet/>
      <dgm:spPr/>
      <dgm:t>
        <a:bodyPr/>
        <a:lstStyle/>
        <a:p>
          <a:endParaRPr lang="es-MX"/>
        </a:p>
      </dgm:t>
    </dgm:pt>
    <dgm:pt modelId="{5DCB7AA9-E24E-48CC-8587-AC52A9D2F62C}" type="sibTrans" cxnId="{D494257F-C57B-4AE8-8DF5-AD6CD21C1D2B}">
      <dgm:prSet/>
      <dgm:spPr/>
      <dgm:t>
        <a:bodyPr/>
        <a:lstStyle/>
        <a:p>
          <a:endParaRPr lang="es-MX"/>
        </a:p>
      </dgm:t>
    </dgm:pt>
    <dgm:pt modelId="{A3E39D49-0040-4FD2-856D-DC1AEAE659E2}">
      <dgm:prSet phldrT="[Tex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Curso-taller</a:t>
          </a:r>
        </a:p>
      </dgm:t>
    </dgm:pt>
    <dgm:pt modelId="{E4408A10-ACF9-4FA5-A230-78CC80ECECB4}" type="parTrans" cxnId="{DA73E8E6-B2E7-40A0-91DF-3C89F2DA60E9}">
      <dgm:prSet/>
      <dgm:spPr/>
      <dgm:t>
        <a:bodyPr/>
        <a:lstStyle/>
        <a:p>
          <a:endParaRPr lang="es-MX"/>
        </a:p>
      </dgm:t>
    </dgm:pt>
    <dgm:pt modelId="{0493396D-263D-4B34-A14F-9A0EC8B19A95}" type="sibTrans" cxnId="{DA73E8E6-B2E7-40A0-91DF-3C89F2DA60E9}">
      <dgm:prSet/>
      <dgm:spPr/>
      <dgm:t>
        <a:bodyPr/>
        <a:lstStyle/>
        <a:p>
          <a:endParaRPr lang="es-MX"/>
        </a:p>
      </dgm:t>
    </dgm:pt>
    <dgm:pt modelId="{7A729EC0-5CF0-45E8-8EE6-03F622665FB7}" type="pres">
      <dgm:prSet presAssocID="{7B406867-1A11-4818-9A32-99CA0A0B01A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52DD3D7-23F4-4FE6-AA02-89BB20A61097}" type="pres">
      <dgm:prSet presAssocID="{B69E6D5A-7D1D-4C88-B860-279E2A5C54BA}" presName="root1" presStyleCnt="0"/>
      <dgm:spPr/>
    </dgm:pt>
    <dgm:pt modelId="{2CC4AC9B-B2AB-4F42-8D0B-8232911A1909}" type="pres">
      <dgm:prSet presAssocID="{B69E6D5A-7D1D-4C88-B860-279E2A5C54B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8E17987-EDF9-4A6D-B139-D03E1FD024EC}" type="pres">
      <dgm:prSet presAssocID="{B69E6D5A-7D1D-4C88-B860-279E2A5C54BA}" presName="level2hierChild" presStyleCnt="0"/>
      <dgm:spPr/>
    </dgm:pt>
    <dgm:pt modelId="{A1484F28-8685-4B77-AF7E-5ECA48BFA5CF}" type="pres">
      <dgm:prSet presAssocID="{85822E70-18D7-477C-A3E4-F159D07CC3BD}" presName="conn2-1" presStyleLbl="parChTrans1D2" presStyleIdx="0" presStyleCnt="2"/>
      <dgm:spPr/>
      <dgm:t>
        <a:bodyPr/>
        <a:lstStyle/>
        <a:p>
          <a:endParaRPr lang="es-MX"/>
        </a:p>
      </dgm:t>
    </dgm:pt>
    <dgm:pt modelId="{B1811D16-7AF0-4E70-8838-148F30D45DDD}" type="pres">
      <dgm:prSet presAssocID="{85822E70-18D7-477C-A3E4-F159D07CC3BD}" presName="connTx" presStyleLbl="parChTrans1D2" presStyleIdx="0" presStyleCnt="2"/>
      <dgm:spPr/>
      <dgm:t>
        <a:bodyPr/>
        <a:lstStyle/>
        <a:p>
          <a:endParaRPr lang="es-MX"/>
        </a:p>
      </dgm:t>
    </dgm:pt>
    <dgm:pt modelId="{DE10F59F-2201-403D-837B-9328E139A7AE}" type="pres">
      <dgm:prSet presAssocID="{42FA429E-74BB-4694-868C-A7AB455AFFE5}" presName="root2" presStyleCnt="0"/>
      <dgm:spPr/>
    </dgm:pt>
    <dgm:pt modelId="{AFAB58CA-577B-4C1B-86EA-579975C59462}" type="pres">
      <dgm:prSet presAssocID="{42FA429E-74BB-4694-868C-A7AB455AFFE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1B00153-C32D-425C-A2DC-92C7C406F935}" type="pres">
      <dgm:prSet presAssocID="{42FA429E-74BB-4694-868C-A7AB455AFFE5}" presName="level3hierChild" presStyleCnt="0"/>
      <dgm:spPr/>
    </dgm:pt>
    <dgm:pt modelId="{F0050907-4434-4BFF-B695-057DF1C32D3F}" type="pres">
      <dgm:prSet presAssocID="{E4408A10-ACF9-4FA5-A230-78CC80ECECB4}" presName="conn2-1" presStyleLbl="parChTrans1D2" presStyleIdx="1" presStyleCnt="2"/>
      <dgm:spPr/>
      <dgm:t>
        <a:bodyPr/>
        <a:lstStyle/>
        <a:p>
          <a:endParaRPr lang="es-MX"/>
        </a:p>
      </dgm:t>
    </dgm:pt>
    <dgm:pt modelId="{D4746BFC-854D-454D-8B41-1B8635F1BA60}" type="pres">
      <dgm:prSet presAssocID="{E4408A10-ACF9-4FA5-A230-78CC80ECECB4}" presName="connTx" presStyleLbl="parChTrans1D2" presStyleIdx="1" presStyleCnt="2"/>
      <dgm:spPr/>
      <dgm:t>
        <a:bodyPr/>
        <a:lstStyle/>
        <a:p>
          <a:endParaRPr lang="es-MX"/>
        </a:p>
      </dgm:t>
    </dgm:pt>
    <dgm:pt modelId="{51CB74D3-C8D0-4F79-B244-7E7621311836}" type="pres">
      <dgm:prSet presAssocID="{A3E39D49-0040-4FD2-856D-DC1AEAE659E2}" presName="root2" presStyleCnt="0"/>
      <dgm:spPr/>
    </dgm:pt>
    <dgm:pt modelId="{786F8666-2A50-483D-82D2-CB368D06BD1B}" type="pres">
      <dgm:prSet presAssocID="{A3E39D49-0040-4FD2-856D-DC1AEAE659E2}" presName="LevelTwoTextNode" presStyleLbl="node2" presStyleIdx="1" presStyleCnt="2" custLinFactNeighborX="1271" custLinFactNeighborY="139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7F7B32E-6522-4390-A360-A0E99DDB2776}" type="pres">
      <dgm:prSet presAssocID="{A3E39D49-0040-4FD2-856D-DC1AEAE659E2}" presName="level3hierChild" presStyleCnt="0"/>
      <dgm:spPr/>
    </dgm:pt>
  </dgm:ptLst>
  <dgm:cxnLst>
    <dgm:cxn modelId="{59E74941-7311-43C6-9098-ECBACF1DBCBF}" type="presOf" srcId="{E4408A10-ACF9-4FA5-A230-78CC80ECECB4}" destId="{D4746BFC-854D-454D-8B41-1B8635F1BA60}" srcOrd="1" destOrd="0" presId="urn:microsoft.com/office/officeart/2008/layout/HorizontalMultiLevelHierarchy"/>
    <dgm:cxn modelId="{EE86DF8C-3A7F-468E-9E9A-84D985D9942C}" type="presOf" srcId="{B69E6D5A-7D1D-4C88-B860-279E2A5C54BA}" destId="{2CC4AC9B-B2AB-4F42-8D0B-8232911A1909}" srcOrd="0" destOrd="0" presId="urn:microsoft.com/office/officeart/2008/layout/HorizontalMultiLevelHierarchy"/>
    <dgm:cxn modelId="{1105A10C-8019-4D35-94F0-115B3B1A8FE8}" type="presOf" srcId="{85822E70-18D7-477C-A3E4-F159D07CC3BD}" destId="{A1484F28-8685-4B77-AF7E-5ECA48BFA5CF}" srcOrd="0" destOrd="0" presId="urn:microsoft.com/office/officeart/2008/layout/HorizontalMultiLevelHierarchy"/>
    <dgm:cxn modelId="{1D3FA0B4-035A-4870-8ED5-2040C4170F7F}" type="presOf" srcId="{A3E39D49-0040-4FD2-856D-DC1AEAE659E2}" destId="{786F8666-2A50-483D-82D2-CB368D06BD1B}" srcOrd="0" destOrd="0" presId="urn:microsoft.com/office/officeart/2008/layout/HorizontalMultiLevelHierarchy"/>
    <dgm:cxn modelId="{99DCAE3A-5A3D-445C-9913-0F08D9A591DC}" type="presOf" srcId="{42FA429E-74BB-4694-868C-A7AB455AFFE5}" destId="{AFAB58CA-577B-4C1B-86EA-579975C59462}" srcOrd="0" destOrd="0" presId="urn:microsoft.com/office/officeart/2008/layout/HorizontalMultiLevelHierarchy"/>
    <dgm:cxn modelId="{F9154EBA-9216-4569-8314-5A36B5665DF9}" type="presOf" srcId="{85822E70-18D7-477C-A3E4-F159D07CC3BD}" destId="{B1811D16-7AF0-4E70-8838-148F30D45DDD}" srcOrd="1" destOrd="0" presId="urn:microsoft.com/office/officeart/2008/layout/HorizontalMultiLevelHierarchy"/>
    <dgm:cxn modelId="{591BA73A-4B96-452F-8DE5-1EF6947FD2EA}" srcId="{7B406867-1A11-4818-9A32-99CA0A0B01A0}" destId="{B69E6D5A-7D1D-4C88-B860-279E2A5C54BA}" srcOrd="0" destOrd="0" parTransId="{EA98DC5A-52A0-4FE4-BD09-32DEFA2A7273}" sibTransId="{C67B692B-17B6-4EB4-B2B9-564B54CFF818}"/>
    <dgm:cxn modelId="{D494257F-C57B-4AE8-8DF5-AD6CD21C1D2B}" srcId="{B69E6D5A-7D1D-4C88-B860-279E2A5C54BA}" destId="{42FA429E-74BB-4694-868C-A7AB455AFFE5}" srcOrd="0" destOrd="0" parTransId="{85822E70-18D7-477C-A3E4-F159D07CC3BD}" sibTransId="{5DCB7AA9-E24E-48CC-8587-AC52A9D2F62C}"/>
    <dgm:cxn modelId="{DA73E8E6-B2E7-40A0-91DF-3C89F2DA60E9}" srcId="{B69E6D5A-7D1D-4C88-B860-279E2A5C54BA}" destId="{A3E39D49-0040-4FD2-856D-DC1AEAE659E2}" srcOrd="1" destOrd="0" parTransId="{E4408A10-ACF9-4FA5-A230-78CC80ECECB4}" sibTransId="{0493396D-263D-4B34-A14F-9A0EC8B19A95}"/>
    <dgm:cxn modelId="{88BD4C57-79E8-4862-8F59-8F70F9A1A865}" type="presOf" srcId="{7B406867-1A11-4818-9A32-99CA0A0B01A0}" destId="{7A729EC0-5CF0-45E8-8EE6-03F622665FB7}" srcOrd="0" destOrd="0" presId="urn:microsoft.com/office/officeart/2008/layout/HorizontalMultiLevelHierarchy"/>
    <dgm:cxn modelId="{B0B4D903-4BD4-4CC3-9B90-81C2474B5C80}" type="presOf" srcId="{E4408A10-ACF9-4FA5-A230-78CC80ECECB4}" destId="{F0050907-4434-4BFF-B695-057DF1C32D3F}" srcOrd="0" destOrd="0" presId="urn:microsoft.com/office/officeart/2008/layout/HorizontalMultiLevelHierarchy"/>
    <dgm:cxn modelId="{FE2B2EC6-F35B-44F5-AE67-42B96E394741}" type="presParOf" srcId="{7A729EC0-5CF0-45E8-8EE6-03F622665FB7}" destId="{952DD3D7-23F4-4FE6-AA02-89BB20A61097}" srcOrd="0" destOrd="0" presId="urn:microsoft.com/office/officeart/2008/layout/HorizontalMultiLevelHierarchy"/>
    <dgm:cxn modelId="{2B4FF92C-0C80-4325-991F-6AB710A94457}" type="presParOf" srcId="{952DD3D7-23F4-4FE6-AA02-89BB20A61097}" destId="{2CC4AC9B-B2AB-4F42-8D0B-8232911A1909}" srcOrd="0" destOrd="0" presId="urn:microsoft.com/office/officeart/2008/layout/HorizontalMultiLevelHierarchy"/>
    <dgm:cxn modelId="{E07A75D8-DEEB-41E4-BDFE-3E7E6BFB2903}" type="presParOf" srcId="{952DD3D7-23F4-4FE6-AA02-89BB20A61097}" destId="{08E17987-EDF9-4A6D-B139-D03E1FD024EC}" srcOrd="1" destOrd="0" presId="urn:microsoft.com/office/officeart/2008/layout/HorizontalMultiLevelHierarchy"/>
    <dgm:cxn modelId="{3FA3AD63-4A86-4B66-B503-0877945611FD}" type="presParOf" srcId="{08E17987-EDF9-4A6D-B139-D03E1FD024EC}" destId="{A1484F28-8685-4B77-AF7E-5ECA48BFA5CF}" srcOrd="0" destOrd="0" presId="urn:microsoft.com/office/officeart/2008/layout/HorizontalMultiLevelHierarchy"/>
    <dgm:cxn modelId="{2CBD19E0-4F9D-4B8C-845A-0932362CCE59}" type="presParOf" srcId="{A1484F28-8685-4B77-AF7E-5ECA48BFA5CF}" destId="{B1811D16-7AF0-4E70-8838-148F30D45DDD}" srcOrd="0" destOrd="0" presId="urn:microsoft.com/office/officeart/2008/layout/HorizontalMultiLevelHierarchy"/>
    <dgm:cxn modelId="{F02DDDFC-5CDB-4E01-861F-1DECAAC28C9E}" type="presParOf" srcId="{08E17987-EDF9-4A6D-B139-D03E1FD024EC}" destId="{DE10F59F-2201-403D-837B-9328E139A7AE}" srcOrd="1" destOrd="0" presId="urn:microsoft.com/office/officeart/2008/layout/HorizontalMultiLevelHierarchy"/>
    <dgm:cxn modelId="{B2A3F8CA-3491-48ED-8368-7B792AF53064}" type="presParOf" srcId="{DE10F59F-2201-403D-837B-9328E139A7AE}" destId="{AFAB58CA-577B-4C1B-86EA-579975C59462}" srcOrd="0" destOrd="0" presId="urn:microsoft.com/office/officeart/2008/layout/HorizontalMultiLevelHierarchy"/>
    <dgm:cxn modelId="{55CC35DC-1AB2-456D-B1F0-1A7B15D76BD1}" type="presParOf" srcId="{DE10F59F-2201-403D-837B-9328E139A7AE}" destId="{31B00153-C32D-425C-A2DC-92C7C406F935}" srcOrd="1" destOrd="0" presId="urn:microsoft.com/office/officeart/2008/layout/HorizontalMultiLevelHierarchy"/>
    <dgm:cxn modelId="{E9EDA082-E327-4D39-8664-FFF4496D226C}" type="presParOf" srcId="{08E17987-EDF9-4A6D-B139-D03E1FD024EC}" destId="{F0050907-4434-4BFF-B695-057DF1C32D3F}" srcOrd="2" destOrd="0" presId="urn:microsoft.com/office/officeart/2008/layout/HorizontalMultiLevelHierarchy"/>
    <dgm:cxn modelId="{F783DEB4-A7CC-4E56-AAF1-528A99EB23D8}" type="presParOf" srcId="{F0050907-4434-4BFF-B695-057DF1C32D3F}" destId="{D4746BFC-854D-454D-8B41-1B8635F1BA60}" srcOrd="0" destOrd="0" presId="urn:microsoft.com/office/officeart/2008/layout/HorizontalMultiLevelHierarchy"/>
    <dgm:cxn modelId="{1685712D-5D6A-4DD2-A036-924AC998CDBA}" type="presParOf" srcId="{08E17987-EDF9-4A6D-B139-D03E1FD024EC}" destId="{51CB74D3-C8D0-4F79-B244-7E7621311836}" srcOrd="3" destOrd="0" presId="urn:microsoft.com/office/officeart/2008/layout/HorizontalMultiLevelHierarchy"/>
    <dgm:cxn modelId="{126A1C6E-9A90-4999-A205-981F39816ECB}" type="presParOf" srcId="{51CB74D3-C8D0-4F79-B244-7E7621311836}" destId="{786F8666-2A50-483D-82D2-CB368D06BD1B}" srcOrd="0" destOrd="0" presId="urn:microsoft.com/office/officeart/2008/layout/HorizontalMultiLevelHierarchy"/>
    <dgm:cxn modelId="{90A966FE-B099-4490-A94E-2A3BEA010670}" type="presParOf" srcId="{51CB74D3-C8D0-4F79-B244-7E7621311836}" destId="{F7F7B32E-6522-4390-A360-A0E99DDB277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F4DD2-BE60-428F-901C-C56248BB76DF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36A85D45-394E-4937-A1FA-F14C17FB53B6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sz="2000" dirty="0"/>
            <a:t>I. </a:t>
          </a:r>
          <a:r>
            <a:rPr lang="es-MX" sz="2400" dirty="0"/>
            <a:t>Antecedentes del Trabajo Social Individualizado </a:t>
          </a:r>
          <a:endParaRPr lang="es-MX" sz="2000" dirty="0"/>
        </a:p>
      </dgm:t>
    </dgm:pt>
    <dgm:pt modelId="{DC7A3DD0-133F-44F5-95C4-9D3E1378C922}" type="parTrans" cxnId="{89CF4F7B-68C1-4727-8A62-59FC639C76D0}">
      <dgm:prSet/>
      <dgm:spPr/>
      <dgm:t>
        <a:bodyPr/>
        <a:lstStyle/>
        <a:p>
          <a:endParaRPr lang="es-MX"/>
        </a:p>
      </dgm:t>
    </dgm:pt>
    <dgm:pt modelId="{202BDB85-49F3-4B0A-B454-81CC997F6AE5}" type="sibTrans" cxnId="{89CF4F7B-68C1-4727-8A62-59FC639C76D0}">
      <dgm:prSet/>
      <dgm:spPr/>
      <dgm:t>
        <a:bodyPr/>
        <a:lstStyle/>
        <a:p>
          <a:endParaRPr lang="es-MX"/>
        </a:p>
      </dgm:t>
    </dgm:pt>
    <dgm:pt modelId="{685F5212-B914-45EC-8143-858136EA0973}">
      <dgm:prSet phldrT="[Texto]" custT="1"/>
      <dgm:spPr/>
      <dgm:t>
        <a:bodyPr/>
        <a:lstStyle/>
        <a:p>
          <a:pPr algn="just"/>
          <a:r>
            <a:rPr lang="es-MX" sz="2400" b="1" dirty="0">
              <a:solidFill>
                <a:schemeClr val="accent6">
                  <a:lumMod val="50000"/>
                </a:schemeClr>
              </a:solidFill>
            </a:rPr>
            <a:t>Analizar</a:t>
          </a:r>
          <a:r>
            <a:rPr lang="es-MX" sz="2400" dirty="0"/>
            <a:t> los antecedentes históricos del método de Trabajo Social Individualizado.</a:t>
          </a:r>
          <a:endParaRPr lang="es-MX" sz="1800" dirty="0"/>
        </a:p>
      </dgm:t>
    </dgm:pt>
    <dgm:pt modelId="{6B9DC88C-9212-4C2D-927D-A76DF6D4A7B7}" type="parTrans" cxnId="{335DF03B-15D8-4CBF-9E01-8E5FBA92B65E}">
      <dgm:prSet/>
      <dgm:spPr/>
      <dgm:t>
        <a:bodyPr/>
        <a:lstStyle/>
        <a:p>
          <a:endParaRPr lang="es-MX"/>
        </a:p>
      </dgm:t>
    </dgm:pt>
    <dgm:pt modelId="{0606D6B7-78E6-4FFB-926B-4D5B3B513967}" type="sibTrans" cxnId="{335DF03B-15D8-4CBF-9E01-8E5FBA92B65E}">
      <dgm:prSet/>
      <dgm:spPr/>
      <dgm:t>
        <a:bodyPr/>
        <a:lstStyle/>
        <a:p>
          <a:endParaRPr lang="es-MX"/>
        </a:p>
      </dgm:t>
    </dgm:pt>
    <dgm:pt modelId="{87161556-13D2-41B2-B92E-E35C7A21B40C}">
      <dgm:prSet phldrT="[Tex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MX" sz="2000" dirty="0"/>
            <a:t>II. </a:t>
          </a:r>
          <a:r>
            <a:rPr lang="es-MX" sz="2400" dirty="0"/>
            <a:t>Proceso metodológico del TSI</a:t>
          </a:r>
          <a:endParaRPr lang="es-MX" sz="2000" dirty="0"/>
        </a:p>
      </dgm:t>
    </dgm:pt>
    <dgm:pt modelId="{3791FD70-5FE9-42AF-A430-403CB34671EC}" type="parTrans" cxnId="{19F189B7-41B2-49F6-B9C2-8B7CD4020737}">
      <dgm:prSet/>
      <dgm:spPr/>
      <dgm:t>
        <a:bodyPr/>
        <a:lstStyle/>
        <a:p>
          <a:endParaRPr lang="es-MX"/>
        </a:p>
      </dgm:t>
    </dgm:pt>
    <dgm:pt modelId="{FBC3490C-C6E8-4B75-9C66-D7D4EBEFAAEC}" type="sibTrans" cxnId="{19F189B7-41B2-49F6-B9C2-8B7CD4020737}">
      <dgm:prSet/>
      <dgm:spPr/>
      <dgm:t>
        <a:bodyPr/>
        <a:lstStyle/>
        <a:p>
          <a:endParaRPr lang="es-MX"/>
        </a:p>
      </dgm:t>
    </dgm:pt>
    <dgm:pt modelId="{35C3B49A-1401-4C66-9D62-C579888208F2}">
      <dgm:prSet phldrT="[Texto]" custT="1"/>
      <dgm:spPr/>
      <dgm:t>
        <a:bodyPr/>
        <a:lstStyle/>
        <a:p>
          <a:pPr algn="just"/>
          <a:r>
            <a:rPr lang="es-MX" sz="2400" b="1" dirty="0">
              <a:solidFill>
                <a:schemeClr val="accent6">
                  <a:lumMod val="50000"/>
                </a:schemeClr>
              </a:solidFill>
            </a:rPr>
            <a:t>Comprender</a:t>
          </a:r>
          <a:r>
            <a:rPr lang="es-MX" sz="2400" dirty="0"/>
            <a:t> el proceso metodológico del TSI.</a:t>
          </a:r>
        </a:p>
      </dgm:t>
    </dgm:pt>
    <dgm:pt modelId="{C595189F-12EB-4B6E-AF31-065B5FAC121F}" type="parTrans" cxnId="{AC48A0F9-A917-42E2-956D-42E590E45FA6}">
      <dgm:prSet/>
      <dgm:spPr/>
      <dgm:t>
        <a:bodyPr/>
        <a:lstStyle/>
        <a:p>
          <a:endParaRPr lang="es-MX"/>
        </a:p>
      </dgm:t>
    </dgm:pt>
    <dgm:pt modelId="{DE9D3B39-AA16-4AC0-B91E-90ECFA10898E}" type="sibTrans" cxnId="{AC48A0F9-A917-42E2-956D-42E590E45FA6}">
      <dgm:prSet/>
      <dgm:spPr/>
      <dgm:t>
        <a:bodyPr/>
        <a:lstStyle/>
        <a:p>
          <a:endParaRPr lang="es-MX"/>
        </a:p>
      </dgm:t>
    </dgm:pt>
    <dgm:pt modelId="{A62101FA-D266-41D2-8B3F-322BBD4DF493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sz="2400" dirty="0"/>
            <a:t>III. Espacios de aplicación del TSI</a:t>
          </a:r>
        </a:p>
      </dgm:t>
    </dgm:pt>
    <dgm:pt modelId="{9BD337A5-0C43-4036-9A61-F7A47A11EF7F}" type="parTrans" cxnId="{E8F5A2E2-AB00-4B03-BBD8-3F0AEC6C0012}">
      <dgm:prSet/>
      <dgm:spPr/>
      <dgm:t>
        <a:bodyPr/>
        <a:lstStyle/>
        <a:p>
          <a:endParaRPr lang="es-MX"/>
        </a:p>
      </dgm:t>
    </dgm:pt>
    <dgm:pt modelId="{6474DE32-5CE5-4A7B-BED4-F24B98A7576C}" type="sibTrans" cxnId="{E8F5A2E2-AB00-4B03-BBD8-3F0AEC6C0012}">
      <dgm:prSet/>
      <dgm:spPr/>
      <dgm:t>
        <a:bodyPr/>
        <a:lstStyle/>
        <a:p>
          <a:endParaRPr lang="es-MX"/>
        </a:p>
      </dgm:t>
    </dgm:pt>
    <dgm:pt modelId="{CE24E587-7957-4ECA-9534-BF8DE9E0F238}">
      <dgm:prSet phldrT="[Texto]" custT="1"/>
      <dgm:spPr/>
      <dgm:t>
        <a:bodyPr/>
        <a:lstStyle/>
        <a:p>
          <a:pPr algn="just"/>
          <a:r>
            <a:rPr lang="es-MX" sz="2400" b="1" dirty="0">
              <a:solidFill>
                <a:schemeClr val="accent6">
                  <a:lumMod val="50000"/>
                </a:schemeClr>
              </a:solidFill>
            </a:rPr>
            <a:t>Reconocer</a:t>
          </a:r>
          <a:r>
            <a:rPr lang="es-MX" sz="2400" dirty="0"/>
            <a:t> los espacios de intervención, mediante la aplicación de un ejercicio práctico.</a:t>
          </a:r>
        </a:p>
      </dgm:t>
    </dgm:pt>
    <dgm:pt modelId="{FE789039-9FD3-471B-8925-12019FE5CCA9}" type="parTrans" cxnId="{61374065-C60A-4D4D-8B56-212ADFCFFD58}">
      <dgm:prSet/>
      <dgm:spPr/>
      <dgm:t>
        <a:bodyPr/>
        <a:lstStyle/>
        <a:p>
          <a:endParaRPr lang="es-MX"/>
        </a:p>
      </dgm:t>
    </dgm:pt>
    <dgm:pt modelId="{5C33CD52-BB39-496A-AE00-DE76AF324D53}" type="sibTrans" cxnId="{61374065-C60A-4D4D-8B56-212ADFCFFD58}">
      <dgm:prSet/>
      <dgm:spPr/>
      <dgm:t>
        <a:bodyPr/>
        <a:lstStyle/>
        <a:p>
          <a:endParaRPr lang="es-MX"/>
        </a:p>
      </dgm:t>
    </dgm:pt>
    <dgm:pt modelId="{B42D32AB-EFA9-4D7E-A6ED-00526EC3C41E}">
      <dgm:prSet/>
      <dgm:spPr/>
      <dgm:t>
        <a:bodyPr/>
        <a:lstStyle/>
        <a:p>
          <a:pPr algn="l"/>
          <a:endParaRPr lang="es-MX" sz="1800" dirty="0"/>
        </a:p>
      </dgm:t>
    </dgm:pt>
    <dgm:pt modelId="{E25D3865-E4F4-470E-ABD3-04E78F865017}" type="parTrans" cxnId="{E7AFC68D-FB37-4DE4-8B1B-8FD911931907}">
      <dgm:prSet/>
      <dgm:spPr/>
      <dgm:t>
        <a:bodyPr/>
        <a:lstStyle/>
        <a:p>
          <a:endParaRPr lang="es-MX"/>
        </a:p>
      </dgm:t>
    </dgm:pt>
    <dgm:pt modelId="{66915EBF-0524-439A-AFF1-995C472FF937}" type="sibTrans" cxnId="{E7AFC68D-FB37-4DE4-8B1B-8FD911931907}">
      <dgm:prSet/>
      <dgm:spPr/>
      <dgm:t>
        <a:bodyPr/>
        <a:lstStyle/>
        <a:p>
          <a:endParaRPr lang="es-MX"/>
        </a:p>
      </dgm:t>
    </dgm:pt>
    <dgm:pt modelId="{01E0F7E6-97FE-40BA-B783-B6292F7A8C14}" type="pres">
      <dgm:prSet presAssocID="{31FF4DD2-BE60-428F-901C-C56248BB76DF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671C45F2-405B-411E-80B5-BFF8E1FA8540}" type="pres">
      <dgm:prSet presAssocID="{36A85D45-394E-4937-A1FA-F14C17FB53B6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B517AA-F39D-41E9-A3B8-02D76A910B12}" type="pres">
      <dgm:prSet presAssocID="{36A85D45-394E-4937-A1FA-F14C17FB53B6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0B23DAA-0FDE-4535-8B0A-C83031019C8B}" type="pres">
      <dgm:prSet presAssocID="{87161556-13D2-41B2-B92E-E35C7A21B40C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56C98C2-0D1E-4F00-B88B-3BB9AD3749F4}" type="pres">
      <dgm:prSet presAssocID="{87161556-13D2-41B2-B92E-E35C7A21B40C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AB38CD3-AD49-48AA-9B27-887DECB5451E}" type="pres">
      <dgm:prSet presAssocID="{A62101FA-D266-41D2-8B3F-322BBD4DF493}" presName="parentText3" presStyleLbl="node1" presStyleIdx="2" presStyleCnt="3" custLinFactNeighborX="1068" custLinFactNeighborY="605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B8EF16-AEE3-4F22-9E09-A94FC431EF0A}" type="pres">
      <dgm:prSet presAssocID="{A62101FA-D266-41D2-8B3F-322BBD4DF493}" presName="childText3" presStyleLbl="solidAlignAcc1" presStyleIdx="2" presStyleCnt="3" custScaleY="97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35DF03B-15D8-4CBF-9E01-8E5FBA92B65E}" srcId="{36A85D45-394E-4937-A1FA-F14C17FB53B6}" destId="{685F5212-B914-45EC-8143-858136EA0973}" srcOrd="0" destOrd="0" parTransId="{6B9DC88C-9212-4C2D-927D-A76DF6D4A7B7}" sibTransId="{0606D6B7-78E6-4FFB-926B-4D5B3B513967}"/>
    <dgm:cxn modelId="{C2E17AD4-2DDB-4B4C-A5B6-FB64E17A7B8B}" type="presOf" srcId="{36A85D45-394E-4937-A1FA-F14C17FB53B6}" destId="{671C45F2-405B-411E-80B5-BFF8E1FA8540}" srcOrd="0" destOrd="0" presId="urn:microsoft.com/office/officeart/2009/3/layout/IncreasingArrowsProcess"/>
    <dgm:cxn modelId="{FA31C1C1-3806-465E-916E-55F01F581742}" type="presOf" srcId="{A62101FA-D266-41D2-8B3F-322BBD4DF493}" destId="{AAB38CD3-AD49-48AA-9B27-887DECB5451E}" srcOrd="0" destOrd="0" presId="urn:microsoft.com/office/officeart/2009/3/layout/IncreasingArrowsProcess"/>
    <dgm:cxn modelId="{E8F5A2E2-AB00-4B03-BBD8-3F0AEC6C0012}" srcId="{31FF4DD2-BE60-428F-901C-C56248BB76DF}" destId="{A62101FA-D266-41D2-8B3F-322BBD4DF493}" srcOrd="2" destOrd="0" parTransId="{9BD337A5-0C43-4036-9A61-F7A47A11EF7F}" sibTransId="{6474DE32-5CE5-4A7B-BED4-F24B98A7576C}"/>
    <dgm:cxn modelId="{0A874CAB-DD02-4B25-B966-27D679F0175A}" type="presOf" srcId="{B42D32AB-EFA9-4D7E-A6ED-00526EC3C41E}" destId="{45B517AA-F39D-41E9-A3B8-02D76A910B12}" srcOrd="0" destOrd="1" presId="urn:microsoft.com/office/officeart/2009/3/layout/IncreasingArrowsProcess"/>
    <dgm:cxn modelId="{0C11AABD-9AE1-48F4-858A-74610CD49C99}" type="presOf" srcId="{31FF4DD2-BE60-428F-901C-C56248BB76DF}" destId="{01E0F7E6-97FE-40BA-B783-B6292F7A8C14}" srcOrd="0" destOrd="0" presId="urn:microsoft.com/office/officeart/2009/3/layout/IncreasingArrowsProcess"/>
    <dgm:cxn modelId="{4D7B173A-7F45-4D26-B168-EA69DB46B1CE}" type="presOf" srcId="{CE24E587-7957-4ECA-9534-BF8DE9E0F238}" destId="{95B8EF16-AEE3-4F22-9E09-A94FC431EF0A}" srcOrd="0" destOrd="0" presId="urn:microsoft.com/office/officeart/2009/3/layout/IncreasingArrowsProcess"/>
    <dgm:cxn modelId="{C08C38A7-9C47-40BF-8B61-45331BC1422C}" type="presOf" srcId="{685F5212-B914-45EC-8143-858136EA0973}" destId="{45B517AA-F39D-41E9-A3B8-02D76A910B12}" srcOrd="0" destOrd="0" presId="urn:microsoft.com/office/officeart/2009/3/layout/IncreasingArrowsProcess"/>
    <dgm:cxn modelId="{F5667348-CF4A-4503-849D-6895DA3DC2E4}" type="presOf" srcId="{87161556-13D2-41B2-B92E-E35C7A21B40C}" destId="{A0B23DAA-0FDE-4535-8B0A-C83031019C8B}" srcOrd="0" destOrd="0" presId="urn:microsoft.com/office/officeart/2009/3/layout/IncreasingArrowsProcess"/>
    <dgm:cxn modelId="{89CF4F7B-68C1-4727-8A62-59FC639C76D0}" srcId="{31FF4DD2-BE60-428F-901C-C56248BB76DF}" destId="{36A85D45-394E-4937-A1FA-F14C17FB53B6}" srcOrd="0" destOrd="0" parTransId="{DC7A3DD0-133F-44F5-95C4-9D3E1378C922}" sibTransId="{202BDB85-49F3-4B0A-B454-81CC997F6AE5}"/>
    <dgm:cxn modelId="{AC48A0F9-A917-42E2-956D-42E590E45FA6}" srcId="{87161556-13D2-41B2-B92E-E35C7A21B40C}" destId="{35C3B49A-1401-4C66-9D62-C579888208F2}" srcOrd="0" destOrd="0" parTransId="{C595189F-12EB-4B6E-AF31-065B5FAC121F}" sibTransId="{DE9D3B39-AA16-4AC0-B91E-90ECFA10898E}"/>
    <dgm:cxn modelId="{19F189B7-41B2-49F6-B9C2-8B7CD4020737}" srcId="{31FF4DD2-BE60-428F-901C-C56248BB76DF}" destId="{87161556-13D2-41B2-B92E-E35C7A21B40C}" srcOrd="1" destOrd="0" parTransId="{3791FD70-5FE9-42AF-A430-403CB34671EC}" sibTransId="{FBC3490C-C6E8-4B75-9C66-D7D4EBEFAAEC}"/>
    <dgm:cxn modelId="{97B42363-FB9F-441A-9EA6-E95E913E81F0}" type="presOf" srcId="{35C3B49A-1401-4C66-9D62-C579888208F2}" destId="{E56C98C2-0D1E-4F00-B88B-3BB9AD3749F4}" srcOrd="0" destOrd="0" presId="urn:microsoft.com/office/officeart/2009/3/layout/IncreasingArrowsProcess"/>
    <dgm:cxn modelId="{61374065-C60A-4D4D-8B56-212ADFCFFD58}" srcId="{A62101FA-D266-41D2-8B3F-322BBD4DF493}" destId="{CE24E587-7957-4ECA-9534-BF8DE9E0F238}" srcOrd="0" destOrd="0" parTransId="{FE789039-9FD3-471B-8925-12019FE5CCA9}" sibTransId="{5C33CD52-BB39-496A-AE00-DE76AF324D53}"/>
    <dgm:cxn modelId="{E7AFC68D-FB37-4DE4-8B1B-8FD911931907}" srcId="{36A85D45-394E-4937-A1FA-F14C17FB53B6}" destId="{B42D32AB-EFA9-4D7E-A6ED-00526EC3C41E}" srcOrd="1" destOrd="0" parTransId="{E25D3865-E4F4-470E-ABD3-04E78F865017}" sibTransId="{66915EBF-0524-439A-AFF1-995C472FF937}"/>
    <dgm:cxn modelId="{7D5334DB-B192-4407-9738-01D77D0B2168}" type="presParOf" srcId="{01E0F7E6-97FE-40BA-B783-B6292F7A8C14}" destId="{671C45F2-405B-411E-80B5-BFF8E1FA8540}" srcOrd="0" destOrd="0" presId="urn:microsoft.com/office/officeart/2009/3/layout/IncreasingArrowsProcess"/>
    <dgm:cxn modelId="{1E9A4A87-2A96-48EC-B832-5F2898BD4122}" type="presParOf" srcId="{01E0F7E6-97FE-40BA-B783-B6292F7A8C14}" destId="{45B517AA-F39D-41E9-A3B8-02D76A910B12}" srcOrd="1" destOrd="0" presId="urn:microsoft.com/office/officeart/2009/3/layout/IncreasingArrowsProcess"/>
    <dgm:cxn modelId="{61BACD37-E0F4-4DD0-81FD-3F30F28DD081}" type="presParOf" srcId="{01E0F7E6-97FE-40BA-B783-B6292F7A8C14}" destId="{A0B23DAA-0FDE-4535-8B0A-C83031019C8B}" srcOrd="2" destOrd="0" presId="urn:microsoft.com/office/officeart/2009/3/layout/IncreasingArrowsProcess"/>
    <dgm:cxn modelId="{5D7A4A7F-B55B-45C4-A39D-36D70AD2929C}" type="presParOf" srcId="{01E0F7E6-97FE-40BA-B783-B6292F7A8C14}" destId="{E56C98C2-0D1E-4F00-B88B-3BB9AD3749F4}" srcOrd="3" destOrd="0" presId="urn:microsoft.com/office/officeart/2009/3/layout/IncreasingArrowsProcess"/>
    <dgm:cxn modelId="{348F54D7-1B90-424A-BC6E-B4605CE10BC6}" type="presParOf" srcId="{01E0F7E6-97FE-40BA-B783-B6292F7A8C14}" destId="{AAB38CD3-AD49-48AA-9B27-887DECB5451E}" srcOrd="4" destOrd="0" presId="urn:microsoft.com/office/officeart/2009/3/layout/IncreasingArrowsProcess"/>
    <dgm:cxn modelId="{CE6B33A7-B6BC-4494-A7BD-D26A3FEA4782}" type="presParOf" srcId="{01E0F7E6-97FE-40BA-B783-B6292F7A8C14}" destId="{95B8EF16-AEE3-4F22-9E09-A94FC431EF0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4C4769-4B97-472F-A653-9798980F7973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10F118DD-0E1E-4184-9EA1-B4C2F555E40D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/>
            <a:t>Mary Ellen Richmond</a:t>
          </a:r>
        </a:p>
      </dgm:t>
    </dgm:pt>
    <dgm:pt modelId="{0791FCA8-F231-4770-B0CD-9D86614F9C65}" type="parTrans" cxnId="{F0252019-B083-4213-A8BE-CE1D23F71091}">
      <dgm:prSet/>
      <dgm:spPr/>
      <dgm:t>
        <a:bodyPr/>
        <a:lstStyle/>
        <a:p>
          <a:endParaRPr lang="es-MX"/>
        </a:p>
      </dgm:t>
    </dgm:pt>
    <dgm:pt modelId="{54264138-4F12-459F-BCA0-A02EEA03709F}" type="sibTrans" cxnId="{F0252019-B083-4213-A8BE-CE1D23F71091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7993EB60-A341-4952-911A-4B4010A4D9C7}">
      <dgm:prSet phldrT="[Texto]" custT="1"/>
      <dgm:spPr/>
      <dgm:t>
        <a:bodyPr/>
        <a:lstStyle/>
        <a:p>
          <a:pPr algn="ctr"/>
          <a:r>
            <a:rPr lang="es-MX" sz="1600" dirty="0" smtClean="0"/>
            <a:t>Caso social individual</a:t>
          </a:r>
          <a:endParaRPr lang="es-MX" sz="1600" dirty="0"/>
        </a:p>
      </dgm:t>
    </dgm:pt>
    <dgm:pt modelId="{A2EBC159-12C2-44A4-A23A-83D40EF8D241}" type="parTrans" cxnId="{A1FC64A2-94BF-4040-A2D8-8A468E8083F2}">
      <dgm:prSet/>
      <dgm:spPr/>
      <dgm:t>
        <a:bodyPr/>
        <a:lstStyle/>
        <a:p>
          <a:endParaRPr lang="es-MX"/>
        </a:p>
      </dgm:t>
    </dgm:pt>
    <dgm:pt modelId="{3CDCD1F2-D8AE-4753-BDC5-FF8E32DBF019}" type="sibTrans" cxnId="{A1FC64A2-94BF-4040-A2D8-8A468E8083F2}">
      <dgm:prSet/>
      <dgm:spPr/>
      <dgm:t>
        <a:bodyPr/>
        <a:lstStyle/>
        <a:p>
          <a:endParaRPr lang="es-MX"/>
        </a:p>
      </dgm:t>
    </dgm:pt>
    <dgm:pt modelId="{2385AA4F-D211-4FA2-8D95-41ABFCE7F300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/>
            <a:t>Amy Gordón Halminton</a:t>
          </a:r>
        </a:p>
      </dgm:t>
    </dgm:pt>
    <dgm:pt modelId="{5833656A-E8B1-44C7-B8A6-16E9C5CD207B}" type="parTrans" cxnId="{F89A4019-7B12-4AEE-9AE6-349E05846785}">
      <dgm:prSet/>
      <dgm:spPr/>
      <dgm:t>
        <a:bodyPr/>
        <a:lstStyle/>
        <a:p>
          <a:endParaRPr lang="es-MX"/>
        </a:p>
      </dgm:t>
    </dgm:pt>
    <dgm:pt modelId="{4ABEF0A8-1003-4CC3-BCF5-F9EDF5039D13}" type="sibTrans" cxnId="{F89A4019-7B12-4AEE-9AE6-349E05846785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55751A7C-CAE4-44AA-9313-728D176843CF}">
      <dgm:prSet phldrT="[Texto]" custT="1"/>
      <dgm:spPr/>
      <dgm:t>
        <a:bodyPr/>
        <a:lstStyle/>
        <a:p>
          <a:pPr algn="just"/>
          <a:r>
            <a:rPr lang="es-MX" sz="1600" dirty="0" smtClean="0"/>
            <a:t>Proceso psicosocial usuario primer informante.</a:t>
          </a:r>
          <a:endParaRPr lang="es-MX" sz="2400" dirty="0"/>
        </a:p>
      </dgm:t>
    </dgm:pt>
    <dgm:pt modelId="{BB193375-C8F3-449D-ABF3-985E97623D7C}" type="parTrans" cxnId="{19DE74BA-D2FB-4638-80D2-53FD45EAAAE4}">
      <dgm:prSet/>
      <dgm:spPr/>
      <dgm:t>
        <a:bodyPr/>
        <a:lstStyle/>
        <a:p>
          <a:endParaRPr lang="es-MX"/>
        </a:p>
      </dgm:t>
    </dgm:pt>
    <dgm:pt modelId="{50DD3E96-5179-43C2-B61D-B71939D9CBD4}" type="sibTrans" cxnId="{19DE74BA-D2FB-4638-80D2-53FD45EAAAE4}">
      <dgm:prSet/>
      <dgm:spPr/>
      <dgm:t>
        <a:bodyPr/>
        <a:lstStyle/>
        <a:p>
          <a:endParaRPr lang="es-MX"/>
        </a:p>
      </dgm:t>
    </dgm:pt>
    <dgm:pt modelId="{FC9FE726-E384-453D-A537-222FAE268931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/>
            <a:t>Charlotte </a:t>
          </a:r>
          <a:r>
            <a:rPr lang="es-MX" dirty="0" err="1"/>
            <a:t>Towle</a:t>
          </a:r>
          <a:endParaRPr lang="es-MX" dirty="0"/>
        </a:p>
      </dgm:t>
    </dgm:pt>
    <dgm:pt modelId="{4A61AAE5-75FB-40EE-9A0C-F31503CD5B81}" type="parTrans" cxnId="{C62B2EAB-FED5-403F-BDCC-A698591042B1}">
      <dgm:prSet/>
      <dgm:spPr/>
      <dgm:t>
        <a:bodyPr/>
        <a:lstStyle/>
        <a:p>
          <a:endParaRPr lang="es-MX"/>
        </a:p>
      </dgm:t>
    </dgm:pt>
    <dgm:pt modelId="{F0321D63-E295-4C92-90BF-1620B3B10EED}" type="sibTrans" cxnId="{C62B2EAB-FED5-403F-BDCC-A698591042B1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5CBD9F85-626C-4E5B-887C-41EECF949617}">
      <dgm:prSet phldrT="[Texto]" custT="1"/>
      <dgm:spPr/>
      <dgm:t>
        <a:bodyPr/>
        <a:lstStyle/>
        <a:p>
          <a:pPr algn="just"/>
          <a:r>
            <a:rPr lang="es-MX" sz="1600" dirty="0" smtClean="0"/>
            <a:t>Desarrollo personal vinculado al desarrollo social.</a:t>
          </a:r>
          <a:endParaRPr lang="es-MX" sz="1600" dirty="0"/>
        </a:p>
      </dgm:t>
    </dgm:pt>
    <dgm:pt modelId="{403BCDF2-8424-48DA-A316-0C8BE880F6AA}" type="parTrans" cxnId="{4133C8C7-C660-46B6-9D0C-44E1C9D8118A}">
      <dgm:prSet/>
      <dgm:spPr/>
      <dgm:t>
        <a:bodyPr/>
        <a:lstStyle/>
        <a:p>
          <a:endParaRPr lang="es-MX"/>
        </a:p>
      </dgm:t>
    </dgm:pt>
    <dgm:pt modelId="{E9CD843E-10A7-4820-8B38-3BF61A270CBA}" type="sibTrans" cxnId="{4133C8C7-C660-46B6-9D0C-44E1C9D8118A}">
      <dgm:prSet/>
      <dgm:spPr/>
      <dgm:t>
        <a:bodyPr/>
        <a:lstStyle/>
        <a:p>
          <a:endParaRPr lang="es-MX"/>
        </a:p>
      </dgm:t>
    </dgm:pt>
    <dgm:pt modelId="{DCCB32A4-D32F-4A7E-96C7-5F82D0DA0B93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/>
            <a:t>Helen Harris Perlan</a:t>
          </a:r>
        </a:p>
      </dgm:t>
    </dgm:pt>
    <dgm:pt modelId="{7240E289-155F-40C7-BE19-AC266789C46D}" type="parTrans" cxnId="{E7E76CFE-8008-43BD-A525-07D21AA3BA4D}">
      <dgm:prSet/>
      <dgm:spPr/>
      <dgm:t>
        <a:bodyPr/>
        <a:lstStyle/>
        <a:p>
          <a:endParaRPr lang="es-MX"/>
        </a:p>
      </dgm:t>
    </dgm:pt>
    <dgm:pt modelId="{70A94CBB-CCE3-4326-81D8-A28608DC0C77}" type="sibTrans" cxnId="{E7E76CFE-8008-43BD-A525-07D21AA3BA4D}">
      <dgm:prSet/>
      <dgm:spPr/>
      <dgm:t>
        <a:bodyPr/>
        <a:lstStyle/>
        <a:p>
          <a:endParaRPr lang="es-MX"/>
        </a:p>
      </dgm:t>
    </dgm:pt>
    <dgm:pt modelId="{9C8EB163-C6D0-485D-A3DA-CC3A242CD201}">
      <dgm:prSet custT="1"/>
      <dgm:spPr/>
      <dgm:t>
        <a:bodyPr/>
        <a:lstStyle/>
        <a:p>
          <a:pPr algn="just"/>
          <a:r>
            <a:rPr lang="es-MX" sz="1500" b="1" dirty="0" smtClean="0"/>
            <a:t>Estudio</a:t>
          </a:r>
          <a:r>
            <a:rPr lang="es-MX" sz="1500" dirty="0" smtClean="0"/>
            <a:t>: encuesta, investigación. </a:t>
          </a:r>
          <a:r>
            <a:rPr lang="es-MX" sz="1500" b="1" dirty="0" smtClean="0"/>
            <a:t>Diagnóstico</a:t>
          </a:r>
          <a:r>
            <a:rPr lang="es-MX" sz="1500" dirty="0" smtClean="0"/>
            <a:t>: interpretación del estudio</a:t>
          </a:r>
          <a:endParaRPr lang="es-MX" sz="1500" dirty="0"/>
        </a:p>
      </dgm:t>
    </dgm:pt>
    <dgm:pt modelId="{AEFE35D4-B541-45C4-9C37-437020351697}" type="parTrans" cxnId="{9C8250F5-D32B-4AAA-9C88-3F232CC0FF60}">
      <dgm:prSet/>
      <dgm:spPr/>
      <dgm:t>
        <a:bodyPr/>
        <a:lstStyle/>
        <a:p>
          <a:endParaRPr lang="es-MX"/>
        </a:p>
      </dgm:t>
    </dgm:pt>
    <dgm:pt modelId="{75D4F518-69F1-4850-8DF9-82385C4B6B3D}" type="sibTrans" cxnId="{9C8250F5-D32B-4AAA-9C88-3F232CC0FF60}">
      <dgm:prSet/>
      <dgm:spPr/>
      <dgm:t>
        <a:bodyPr/>
        <a:lstStyle/>
        <a:p>
          <a:endParaRPr lang="es-MX"/>
        </a:p>
      </dgm:t>
    </dgm:pt>
    <dgm:pt modelId="{A92299EC-9182-47B3-9A6E-2C889299B8DD}">
      <dgm:prSet phldrT="[Texto]" custT="1"/>
      <dgm:spPr/>
      <dgm:t>
        <a:bodyPr/>
        <a:lstStyle/>
        <a:p>
          <a:pPr algn="just"/>
          <a:r>
            <a:rPr lang="es-MX" sz="1600" dirty="0" smtClean="0"/>
            <a:t>Usuario participa en su cambio apoyo de programas sociales</a:t>
          </a:r>
          <a:endParaRPr lang="es-MX" sz="1600" dirty="0"/>
        </a:p>
      </dgm:t>
    </dgm:pt>
    <dgm:pt modelId="{4D2F2109-2185-43BA-BAC4-97F1F9E91842}" type="parTrans" cxnId="{9267D666-4254-46C3-B8AA-925DE58A3627}">
      <dgm:prSet/>
      <dgm:spPr/>
      <dgm:t>
        <a:bodyPr/>
        <a:lstStyle/>
        <a:p>
          <a:endParaRPr lang="es-MX"/>
        </a:p>
      </dgm:t>
    </dgm:pt>
    <dgm:pt modelId="{00F0DEBE-11ED-43C0-9EF5-5BF6C73D352F}" type="sibTrans" cxnId="{9267D666-4254-46C3-B8AA-925DE58A3627}">
      <dgm:prSet/>
      <dgm:spPr/>
      <dgm:t>
        <a:bodyPr/>
        <a:lstStyle/>
        <a:p>
          <a:endParaRPr lang="es-MX"/>
        </a:p>
      </dgm:t>
    </dgm:pt>
    <dgm:pt modelId="{23886FF9-58CC-443C-8A21-E7E98B798E98}">
      <dgm:prSet phldrT="[Texto]" custT="1"/>
      <dgm:spPr/>
      <dgm:t>
        <a:bodyPr/>
        <a:lstStyle/>
        <a:p>
          <a:pPr algn="just"/>
          <a:r>
            <a:rPr lang="es-MX" sz="1600" dirty="0" smtClean="0"/>
            <a:t>Propuesta estudio, diagnóstico y tratamiento</a:t>
          </a:r>
          <a:endParaRPr lang="es-MX" sz="1600" dirty="0"/>
        </a:p>
      </dgm:t>
    </dgm:pt>
    <dgm:pt modelId="{CF3199FC-10ED-4995-9CFB-0D9283F05A8B}" type="parTrans" cxnId="{6CF67A95-37D5-410F-947D-9869FB9B83FB}">
      <dgm:prSet/>
      <dgm:spPr/>
      <dgm:t>
        <a:bodyPr/>
        <a:lstStyle/>
        <a:p>
          <a:endParaRPr lang="es-MX"/>
        </a:p>
      </dgm:t>
    </dgm:pt>
    <dgm:pt modelId="{131B5323-A115-40AD-953D-60CBCD63D25A}" type="sibTrans" cxnId="{6CF67A95-37D5-410F-947D-9869FB9B83FB}">
      <dgm:prSet/>
      <dgm:spPr/>
      <dgm:t>
        <a:bodyPr/>
        <a:lstStyle/>
        <a:p>
          <a:endParaRPr lang="es-MX"/>
        </a:p>
      </dgm:t>
    </dgm:pt>
    <dgm:pt modelId="{09A60527-CFC0-440B-888C-C71161D0A0C0}">
      <dgm:prSet phldrT="[Texto]" custT="1"/>
      <dgm:spPr/>
      <dgm:t>
        <a:bodyPr/>
        <a:lstStyle/>
        <a:p>
          <a:pPr algn="ctr"/>
          <a:r>
            <a:rPr lang="es-MX" sz="1600" dirty="0" smtClean="0"/>
            <a:t>Diagnóstico social</a:t>
          </a:r>
          <a:endParaRPr lang="es-MX" sz="1600" dirty="0"/>
        </a:p>
      </dgm:t>
    </dgm:pt>
    <dgm:pt modelId="{EAE7CB0D-53F0-4747-88C3-CBAFE2080188}" type="parTrans" cxnId="{6F57A124-5FE4-4111-840E-3E6B603F1DDD}">
      <dgm:prSet/>
      <dgm:spPr/>
      <dgm:t>
        <a:bodyPr/>
        <a:lstStyle/>
        <a:p>
          <a:endParaRPr lang="es-MX"/>
        </a:p>
      </dgm:t>
    </dgm:pt>
    <dgm:pt modelId="{B6D80802-8EDD-4AD6-9533-8F25682E4F50}" type="sibTrans" cxnId="{6F57A124-5FE4-4111-840E-3E6B603F1DDD}">
      <dgm:prSet/>
      <dgm:spPr/>
      <dgm:t>
        <a:bodyPr/>
        <a:lstStyle/>
        <a:p>
          <a:endParaRPr lang="es-MX"/>
        </a:p>
      </dgm:t>
    </dgm:pt>
    <dgm:pt modelId="{FB11B4FD-91D5-4ED8-ADF7-4E58AB77ED34}">
      <dgm:prSet phldrT="[Texto]" custT="1"/>
      <dgm:spPr/>
      <dgm:t>
        <a:bodyPr/>
        <a:lstStyle/>
        <a:p>
          <a:pPr algn="ctr"/>
          <a:endParaRPr lang="es-MX" sz="1600" dirty="0"/>
        </a:p>
      </dgm:t>
    </dgm:pt>
    <dgm:pt modelId="{9CBAAED8-3759-4724-81EB-EF55D96123B7}" type="parTrans" cxnId="{A72DA091-E451-4A16-AB57-E0590C48E3CB}">
      <dgm:prSet/>
      <dgm:spPr/>
      <dgm:t>
        <a:bodyPr/>
        <a:lstStyle/>
        <a:p>
          <a:endParaRPr lang="es-MX"/>
        </a:p>
      </dgm:t>
    </dgm:pt>
    <dgm:pt modelId="{73B707E8-5DD7-4F7B-924B-45491778E36E}" type="sibTrans" cxnId="{A72DA091-E451-4A16-AB57-E0590C48E3CB}">
      <dgm:prSet/>
      <dgm:spPr/>
      <dgm:t>
        <a:bodyPr/>
        <a:lstStyle/>
        <a:p>
          <a:endParaRPr lang="es-MX"/>
        </a:p>
      </dgm:t>
    </dgm:pt>
    <dgm:pt modelId="{732C8F77-C230-4C56-9FAB-E9C048DE9429}" type="pres">
      <dgm:prSet presAssocID="{9C4C4769-4B97-472F-A653-9798980F79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FFB4660-1870-4B0E-BF11-D889ABA286AB}" type="pres">
      <dgm:prSet presAssocID="{9C4C4769-4B97-472F-A653-9798980F7973}" presName="tSp" presStyleCnt="0"/>
      <dgm:spPr/>
    </dgm:pt>
    <dgm:pt modelId="{27BAAC94-4B6E-436D-A359-1CF8A6A6D3E8}" type="pres">
      <dgm:prSet presAssocID="{9C4C4769-4B97-472F-A653-9798980F7973}" presName="bSp" presStyleCnt="0"/>
      <dgm:spPr/>
    </dgm:pt>
    <dgm:pt modelId="{D1B37B0E-0756-4AEF-B6B6-66859283C135}" type="pres">
      <dgm:prSet presAssocID="{9C4C4769-4B97-472F-A653-9798980F7973}" presName="process" presStyleCnt="0"/>
      <dgm:spPr/>
    </dgm:pt>
    <dgm:pt modelId="{04023B78-825A-471C-AFBF-9B71563B4DA6}" type="pres">
      <dgm:prSet presAssocID="{10F118DD-0E1E-4184-9EA1-B4C2F555E40D}" presName="composite1" presStyleCnt="0"/>
      <dgm:spPr/>
    </dgm:pt>
    <dgm:pt modelId="{90748891-1E2E-4920-8305-845B65C88611}" type="pres">
      <dgm:prSet presAssocID="{10F118DD-0E1E-4184-9EA1-B4C2F555E40D}" presName="dummyNode1" presStyleLbl="node1" presStyleIdx="0" presStyleCnt="4"/>
      <dgm:spPr/>
    </dgm:pt>
    <dgm:pt modelId="{B04F0B30-ADFF-4FB6-90AC-5985D79F94E2}" type="pres">
      <dgm:prSet presAssocID="{10F118DD-0E1E-4184-9EA1-B4C2F555E40D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C8C4573-BEEC-4626-A6AC-4FFF77FB76A2}" type="pres">
      <dgm:prSet presAssocID="{10F118DD-0E1E-4184-9EA1-B4C2F555E40D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76B3CFB-1FDF-4A4B-BD77-0D1B9817BDE4}" type="pres">
      <dgm:prSet presAssocID="{10F118DD-0E1E-4184-9EA1-B4C2F555E40D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DD27D20-D7C1-4760-A61A-078403FD1673}" type="pres">
      <dgm:prSet presAssocID="{10F118DD-0E1E-4184-9EA1-B4C2F555E40D}" presName="connSite1" presStyleCnt="0"/>
      <dgm:spPr/>
    </dgm:pt>
    <dgm:pt modelId="{DEC7FC0B-07FC-4C19-BFA4-239AB50B6DA5}" type="pres">
      <dgm:prSet presAssocID="{54264138-4F12-459F-BCA0-A02EEA03709F}" presName="Name9" presStyleLbl="sibTrans2D1" presStyleIdx="0" presStyleCnt="3"/>
      <dgm:spPr/>
      <dgm:t>
        <a:bodyPr/>
        <a:lstStyle/>
        <a:p>
          <a:endParaRPr lang="es-MX"/>
        </a:p>
      </dgm:t>
    </dgm:pt>
    <dgm:pt modelId="{6673E210-DDA8-4FF2-9E82-4DE3DB24F5C4}" type="pres">
      <dgm:prSet presAssocID="{2385AA4F-D211-4FA2-8D95-41ABFCE7F300}" presName="composite2" presStyleCnt="0"/>
      <dgm:spPr/>
    </dgm:pt>
    <dgm:pt modelId="{E84E896E-E8CB-4E67-8351-714C7A80604C}" type="pres">
      <dgm:prSet presAssocID="{2385AA4F-D211-4FA2-8D95-41ABFCE7F300}" presName="dummyNode2" presStyleLbl="node1" presStyleIdx="0" presStyleCnt="4"/>
      <dgm:spPr/>
    </dgm:pt>
    <dgm:pt modelId="{52CA2904-418C-471F-AEAC-90161681E493}" type="pres">
      <dgm:prSet presAssocID="{2385AA4F-D211-4FA2-8D95-41ABFCE7F300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60EF79F-786E-4F5B-B67E-640BA5D8B823}" type="pres">
      <dgm:prSet presAssocID="{2385AA4F-D211-4FA2-8D95-41ABFCE7F300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50B76A2-7E6A-4439-A071-BE3A278375D2}" type="pres">
      <dgm:prSet presAssocID="{2385AA4F-D211-4FA2-8D95-41ABFCE7F300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8683A6A-22F8-49D2-B8F9-D9CD74F803F7}" type="pres">
      <dgm:prSet presAssocID="{2385AA4F-D211-4FA2-8D95-41ABFCE7F300}" presName="connSite2" presStyleCnt="0"/>
      <dgm:spPr/>
    </dgm:pt>
    <dgm:pt modelId="{EA81ED5F-6FF3-4C99-8286-E21F3E6E0516}" type="pres">
      <dgm:prSet presAssocID="{4ABEF0A8-1003-4CC3-BCF5-F9EDF5039D13}" presName="Name18" presStyleLbl="sibTrans2D1" presStyleIdx="1" presStyleCnt="3"/>
      <dgm:spPr/>
      <dgm:t>
        <a:bodyPr/>
        <a:lstStyle/>
        <a:p>
          <a:endParaRPr lang="es-MX"/>
        </a:p>
      </dgm:t>
    </dgm:pt>
    <dgm:pt modelId="{56EB546F-1219-498C-AAD7-766148BAFA3E}" type="pres">
      <dgm:prSet presAssocID="{FC9FE726-E384-453D-A537-222FAE268931}" presName="composite1" presStyleCnt="0"/>
      <dgm:spPr/>
    </dgm:pt>
    <dgm:pt modelId="{B6B3257B-1ACA-4481-B147-CEF1313A3363}" type="pres">
      <dgm:prSet presAssocID="{FC9FE726-E384-453D-A537-222FAE268931}" presName="dummyNode1" presStyleLbl="node1" presStyleIdx="1" presStyleCnt="4"/>
      <dgm:spPr/>
    </dgm:pt>
    <dgm:pt modelId="{A04BB450-3646-4D83-918B-F2625D5E034C}" type="pres">
      <dgm:prSet presAssocID="{FC9FE726-E384-453D-A537-222FAE268931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7FC811-FFDA-442F-B2F1-0CCE9069B3F5}" type="pres">
      <dgm:prSet presAssocID="{FC9FE726-E384-453D-A537-222FAE268931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49D3E37-FE8B-44EB-9DF0-7E0D574D798D}" type="pres">
      <dgm:prSet presAssocID="{FC9FE726-E384-453D-A537-222FAE268931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10B6597-48A7-47B6-9DE0-B80FB69A5A9F}" type="pres">
      <dgm:prSet presAssocID="{FC9FE726-E384-453D-A537-222FAE268931}" presName="connSite1" presStyleCnt="0"/>
      <dgm:spPr/>
    </dgm:pt>
    <dgm:pt modelId="{DE49360A-1A92-4CF2-988A-66017726C955}" type="pres">
      <dgm:prSet presAssocID="{F0321D63-E295-4C92-90BF-1620B3B10EED}" presName="Name9" presStyleLbl="sibTrans2D1" presStyleIdx="2" presStyleCnt="3"/>
      <dgm:spPr/>
      <dgm:t>
        <a:bodyPr/>
        <a:lstStyle/>
        <a:p>
          <a:endParaRPr lang="es-MX"/>
        </a:p>
      </dgm:t>
    </dgm:pt>
    <dgm:pt modelId="{D19476CE-CE19-4DB9-A8EE-F7883ECD4C4B}" type="pres">
      <dgm:prSet presAssocID="{DCCB32A4-D32F-4A7E-96C7-5F82D0DA0B93}" presName="composite2" presStyleCnt="0"/>
      <dgm:spPr/>
    </dgm:pt>
    <dgm:pt modelId="{D0420DEC-E44D-462A-9F07-E3FC36237D43}" type="pres">
      <dgm:prSet presAssocID="{DCCB32A4-D32F-4A7E-96C7-5F82D0DA0B93}" presName="dummyNode2" presStyleLbl="node1" presStyleIdx="2" presStyleCnt="4"/>
      <dgm:spPr/>
    </dgm:pt>
    <dgm:pt modelId="{59151261-228E-4F96-BE8E-F4D318BCD4C0}" type="pres">
      <dgm:prSet presAssocID="{DCCB32A4-D32F-4A7E-96C7-5F82D0DA0B93}" presName="childNode2" presStyleLbl="bgAcc1" presStyleIdx="3" presStyleCnt="4" custLinFactNeighborX="-153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875FD1-4ED0-4625-9C4A-E7C37AF009DA}" type="pres">
      <dgm:prSet presAssocID="{DCCB32A4-D32F-4A7E-96C7-5F82D0DA0B93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3BEDE6F-AD27-46E2-94E8-A200238C207C}" type="pres">
      <dgm:prSet presAssocID="{DCCB32A4-D32F-4A7E-96C7-5F82D0DA0B93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1C362FF-8C48-4616-8803-CE08C36C5D03}" type="pres">
      <dgm:prSet presAssocID="{DCCB32A4-D32F-4A7E-96C7-5F82D0DA0B93}" presName="connSite2" presStyleCnt="0"/>
      <dgm:spPr/>
    </dgm:pt>
  </dgm:ptLst>
  <dgm:cxnLst>
    <dgm:cxn modelId="{5CBA5C5B-9A69-4518-B3AD-C7B00E72B533}" type="presOf" srcId="{9C8EB163-C6D0-485D-A3DA-CC3A242CD201}" destId="{59151261-228E-4F96-BE8E-F4D318BCD4C0}" srcOrd="0" destOrd="0" presId="urn:microsoft.com/office/officeart/2005/8/layout/hProcess4"/>
    <dgm:cxn modelId="{A1FC64A2-94BF-4040-A2D8-8A468E8083F2}" srcId="{10F118DD-0E1E-4184-9EA1-B4C2F555E40D}" destId="{7993EB60-A341-4952-911A-4B4010A4D9C7}" srcOrd="1" destOrd="0" parTransId="{A2EBC159-12C2-44A4-A23A-83D40EF8D241}" sibTransId="{3CDCD1F2-D8AE-4753-BDC5-FF8E32DBF019}"/>
    <dgm:cxn modelId="{44473370-83F9-400F-B9A5-9E2B1170C32E}" type="presOf" srcId="{09A60527-CFC0-440B-888C-C71161D0A0C0}" destId="{B04F0B30-ADFF-4FB6-90AC-5985D79F94E2}" srcOrd="0" destOrd="2" presId="urn:microsoft.com/office/officeart/2005/8/layout/hProcess4"/>
    <dgm:cxn modelId="{684BE3AD-A63C-4B62-9527-BB78B550C2D0}" type="presOf" srcId="{7993EB60-A341-4952-911A-4B4010A4D9C7}" destId="{B04F0B30-ADFF-4FB6-90AC-5985D79F94E2}" srcOrd="0" destOrd="1" presId="urn:microsoft.com/office/officeart/2005/8/layout/hProcess4"/>
    <dgm:cxn modelId="{9EC1CF21-19C0-46DA-8F4D-CA539EEBE4A7}" type="presOf" srcId="{9C4C4769-4B97-472F-A653-9798980F7973}" destId="{732C8F77-C230-4C56-9FAB-E9C048DE9429}" srcOrd="0" destOrd="0" presId="urn:microsoft.com/office/officeart/2005/8/layout/hProcess4"/>
    <dgm:cxn modelId="{CE3E047E-85B4-4FA9-A41F-2B6A3012A281}" type="presOf" srcId="{F0321D63-E295-4C92-90BF-1620B3B10EED}" destId="{DE49360A-1A92-4CF2-988A-66017726C955}" srcOrd="0" destOrd="0" presId="urn:microsoft.com/office/officeart/2005/8/layout/hProcess4"/>
    <dgm:cxn modelId="{4820BE42-8FBC-4EF3-9F16-1325A338FF87}" type="presOf" srcId="{7993EB60-A341-4952-911A-4B4010A4D9C7}" destId="{2C8C4573-BEEC-4626-A6AC-4FFF77FB76A2}" srcOrd="1" destOrd="1" presId="urn:microsoft.com/office/officeart/2005/8/layout/hProcess4"/>
    <dgm:cxn modelId="{4133C8C7-C660-46B6-9D0C-44E1C9D8118A}" srcId="{FC9FE726-E384-453D-A537-222FAE268931}" destId="{5CBD9F85-626C-4E5B-887C-41EECF949617}" srcOrd="0" destOrd="0" parTransId="{403BCDF2-8424-48DA-A316-0C8BE880F6AA}" sibTransId="{E9CD843E-10A7-4820-8B38-3BF61A270CBA}"/>
    <dgm:cxn modelId="{960FB13C-1B1F-4676-A5AD-9516ECF83856}" type="presOf" srcId="{5CBD9F85-626C-4E5B-887C-41EECF949617}" destId="{A04BB450-3646-4D83-918B-F2625D5E034C}" srcOrd="0" destOrd="0" presId="urn:microsoft.com/office/officeart/2005/8/layout/hProcess4"/>
    <dgm:cxn modelId="{F89A4019-7B12-4AEE-9AE6-349E05846785}" srcId="{9C4C4769-4B97-472F-A653-9798980F7973}" destId="{2385AA4F-D211-4FA2-8D95-41ABFCE7F300}" srcOrd="1" destOrd="0" parTransId="{5833656A-E8B1-44C7-B8A6-16E9C5CD207B}" sibTransId="{4ABEF0A8-1003-4CC3-BCF5-F9EDF5039D13}"/>
    <dgm:cxn modelId="{BC2946FA-269D-4E14-B928-CCCD68638C3F}" type="presOf" srcId="{09A60527-CFC0-440B-888C-C71161D0A0C0}" destId="{2C8C4573-BEEC-4626-A6AC-4FFF77FB76A2}" srcOrd="1" destOrd="2" presId="urn:microsoft.com/office/officeart/2005/8/layout/hProcess4"/>
    <dgm:cxn modelId="{E3D52B7E-9F93-4DE6-B46E-A5D393120FBF}" type="presOf" srcId="{54264138-4F12-459F-BCA0-A02EEA03709F}" destId="{DEC7FC0B-07FC-4C19-BFA4-239AB50B6DA5}" srcOrd="0" destOrd="0" presId="urn:microsoft.com/office/officeart/2005/8/layout/hProcess4"/>
    <dgm:cxn modelId="{A72DA091-E451-4A16-AB57-E0590C48E3CB}" srcId="{10F118DD-0E1E-4184-9EA1-B4C2F555E40D}" destId="{FB11B4FD-91D5-4ED8-ADF7-4E58AB77ED34}" srcOrd="0" destOrd="0" parTransId="{9CBAAED8-3759-4724-81EB-EF55D96123B7}" sibTransId="{73B707E8-5DD7-4F7B-924B-45491778E36E}"/>
    <dgm:cxn modelId="{F0252019-B083-4213-A8BE-CE1D23F71091}" srcId="{9C4C4769-4B97-472F-A653-9798980F7973}" destId="{10F118DD-0E1E-4184-9EA1-B4C2F555E40D}" srcOrd="0" destOrd="0" parTransId="{0791FCA8-F231-4770-B0CD-9D86614F9C65}" sibTransId="{54264138-4F12-459F-BCA0-A02EEA03709F}"/>
    <dgm:cxn modelId="{6F57A124-5FE4-4111-840E-3E6B603F1DDD}" srcId="{10F118DD-0E1E-4184-9EA1-B4C2F555E40D}" destId="{09A60527-CFC0-440B-888C-C71161D0A0C0}" srcOrd="2" destOrd="0" parTransId="{EAE7CB0D-53F0-4747-88C3-CBAFE2080188}" sibTransId="{B6D80802-8EDD-4AD6-9533-8F25682E4F50}"/>
    <dgm:cxn modelId="{AA1A5A40-3F6C-4BE8-8095-D9E3B2A318F3}" type="presOf" srcId="{4ABEF0A8-1003-4CC3-BCF5-F9EDF5039D13}" destId="{EA81ED5F-6FF3-4C99-8286-E21F3E6E0516}" srcOrd="0" destOrd="0" presId="urn:microsoft.com/office/officeart/2005/8/layout/hProcess4"/>
    <dgm:cxn modelId="{0E4E79A9-CB4A-4A31-B0E1-4628826645B5}" type="presOf" srcId="{2385AA4F-D211-4FA2-8D95-41ABFCE7F300}" destId="{250B76A2-7E6A-4439-A071-BE3A278375D2}" srcOrd="0" destOrd="0" presId="urn:microsoft.com/office/officeart/2005/8/layout/hProcess4"/>
    <dgm:cxn modelId="{EBD2BF87-739F-4A9B-B655-8D49D300E2D8}" type="presOf" srcId="{9C8EB163-C6D0-485D-A3DA-CC3A242CD201}" destId="{A8875FD1-4ED0-4625-9C4A-E7C37AF009DA}" srcOrd="1" destOrd="0" presId="urn:microsoft.com/office/officeart/2005/8/layout/hProcess4"/>
    <dgm:cxn modelId="{E7E76CFE-8008-43BD-A525-07D21AA3BA4D}" srcId="{9C4C4769-4B97-472F-A653-9798980F7973}" destId="{DCCB32A4-D32F-4A7E-96C7-5F82D0DA0B93}" srcOrd="3" destOrd="0" parTransId="{7240E289-155F-40C7-BE19-AC266789C46D}" sibTransId="{70A94CBB-CCE3-4326-81D8-A28608DC0C77}"/>
    <dgm:cxn modelId="{D16DEF1B-9FA2-4B15-8C01-12E2B2D66EE5}" type="presOf" srcId="{FC9FE726-E384-453D-A537-222FAE268931}" destId="{F49D3E37-FE8B-44EB-9DF0-7E0D574D798D}" srcOrd="0" destOrd="0" presId="urn:microsoft.com/office/officeart/2005/8/layout/hProcess4"/>
    <dgm:cxn modelId="{E68BD95C-218F-45BB-AA0C-904809E5F17C}" type="presOf" srcId="{23886FF9-58CC-443C-8A21-E7E98B798E98}" destId="{52CA2904-418C-471F-AEAC-90161681E493}" srcOrd="0" destOrd="1" presId="urn:microsoft.com/office/officeart/2005/8/layout/hProcess4"/>
    <dgm:cxn modelId="{0DE87016-A2E8-4F0A-BE8B-62940FE25D99}" type="presOf" srcId="{23886FF9-58CC-443C-8A21-E7E98B798E98}" destId="{960EF79F-786E-4F5B-B67E-640BA5D8B823}" srcOrd="1" destOrd="1" presId="urn:microsoft.com/office/officeart/2005/8/layout/hProcess4"/>
    <dgm:cxn modelId="{22D9AFBE-CDA2-4CA7-88C5-D8DD299EF143}" type="presOf" srcId="{10F118DD-0E1E-4184-9EA1-B4C2F555E40D}" destId="{976B3CFB-1FDF-4A4B-BD77-0D1B9817BDE4}" srcOrd="0" destOrd="0" presId="urn:microsoft.com/office/officeart/2005/8/layout/hProcess4"/>
    <dgm:cxn modelId="{6CF67A95-37D5-410F-947D-9869FB9B83FB}" srcId="{2385AA4F-D211-4FA2-8D95-41ABFCE7F300}" destId="{23886FF9-58CC-443C-8A21-E7E98B798E98}" srcOrd="1" destOrd="0" parTransId="{CF3199FC-10ED-4995-9CFB-0D9283F05A8B}" sibTransId="{131B5323-A115-40AD-953D-60CBCD63D25A}"/>
    <dgm:cxn modelId="{9267D666-4254-46C3-B8AA-925DE58A3627}" srcId="{FC9FE726-E384-453D-A537-222FAE268931}" destId="{A92299EC-9182-47B3-9A6E-2C889299B8DD}" srcOrd="1" destOrd="0" parTransId="{4D2F2109-2185-43BA-BAC4-97F1F9E91842}" sibTransId="{00F0DEBE-11ED-43C0-9EF5-5BF6C73D352F}"/>
    <dgm:cxn modelId="{19DE74BA-D2FB-4638-80D2-53FD45EAAAE4}" srcId="{2385AA4F-D211-4FA2-8D95-41ABFCE7F300}" destId="{55751A7C-CAE4-44AA-9313-728D176843CF}" srcOrd="0" destOrd="0" parTransId="{BB193375-C8F3-449D-ABF3-985E97623D7C}" sibTransId="{50DD3E96-5179-43C2-B61D-B71939D9CBD4}"/>
    <dgm:cxn modelId="{E8A4B8C8-A37D-4B75-9AD9-779ABC36F227}" type="presOf" srcId="{A92299EC-9182-47B3-9A6E-2C889299B8DD}" destId="{0F7FC811-FFDA-442F-B2F1-0CCE9069B3F5}" srcOrd="1" destOrd="1" presId="urn:microsoft.com/office/officeart/2005/8/layout/hProcess4"/>
    <dgm:cxn modelId="{5898421F-1BC5-42B7-8AA6-5C20FD35B842}" type="presOf" srcId="{55751A7C-CAE4-44AA-9313-728D176843CF}" destId="{52CA2904-418C-471F-AEAC-90161681E493}" srcOrd="0" destOrd="0" presId="urn:microsoft.com/office/officeart/2005/8/layout/hProcess4"/>
    <dgm:cxn modelId="{ACDAD92F-8EE1-4AD6-9C09-58FA96C0271A}" type="presOf" srcId="{FB11B4FD-91D5-4ED8-ADF7-4E58AB77ED34}" destId="{2C8C4573-BEEC-4626-A6AC-4FFF77FB76A2}" srcOrd="1" destOrd="0" presId="urn:microsoft.com/office/officeart/2005/8/layout/hProcess4"/>
    <dgm:cxn modelId="{212D6E17-5BE9-4E72-B459-14B331AADF52}" type="presOf" srcId="{FB11B4FD-91D5-4ED8-ADF7-4E58AB77ED34}" destId="{B04F0B30-ADFF-4FB6-90AC-5985D79F94E2}" srcOrd="0" destOrd="0" presId="urn:microsoft.com/office/officeart/2005/8/layout/hProcess4"/>
    <dgm:cxn modelId="{C62B2EAB-FED5-403F-BDCC-A698591042B1}" srcId="{9C4C4769-4B97-472F-A653-9798980F7973}" destId="{FC9FE726-E384-453D-A537-222FAE268931}" srcOrd="2" destOrd="0" parTransId="{4A61AAE5-75FB-40EE-9A0C-F31503CD5B81}" sibTransId="{F0321D63-E295-4C92-90BF-1620B3B10EED}"/>
    <dgm:cxn modelId="{9C8250F5-D32B-4AAA-9C88-3F232CC0FF60}" srcId="{DCCB32A4-D32F-4A7E-96C7-5F82D0DA0B93}" destId="{9C8EB163-C6D0-485D-A3DA-CC3A242CD201}" srcOrd="0" destOrd="0" parTransId="{AEFE35D4-B541-45C4-9C37-437020351697}" sibTransId="{75D4F518-69F1-4850-8DF9-82385C4B6B3D}"/>
    <dgm:cxn modelId="{3CE5DB28-EA05-4A37-B446-74F70F1CD485}" type="presOf" srcId="{DCCB32A4-D32F-4A7E-96C7-5F82D0DA0B93}" destId="{73BEDE6F-AD27-46E2-94E8-A200238C207C}" srcOrd="0" destOrd="0" presId="urn:microsoft.com/office/officeart/2005/8/layout/hProcess4"/>
    <dgm:cxn modelId="{DFA15B83-5B84-4DAE-A5F7-DDBA3A1D63FA}" type="presOf" srcId="{55751A7C-CAE4-44AA-9313-728D176843CF}" destId="{960EF79F-786E-4F5B-B67E-640BA5D8B823}" srcOrd="1" destOrd="0" presId="urn:microsoft.com/office/officeart/2005/8/layout/hProcess4"/>
    <dgm:cxn modelId="{68409782-BE2B-4B4F-8288-CEA5F816C6C9}" type="presOf" srcId="{5CBD9F85-626C-4E5B-887C-41EECF949617}" destId="{0F7FC811-FFDA-442F-B2F1-0CCE9069B3F5}" srcOrd="1" destOrd="0" presId="urn:microsoft.com/office/officeart/2005/8/layout/hProcess4"/>
    <dgm:cxn modelId="{7AA43ECA-728E-4ED6-AED2-7F54045D206A}" type="presOf" srcId="{A92299EC-9182-47B3-9A6E-2C889299B8DD}" destId="{A04BB450-3646-4D83-918B-F2625D5E034C}" srcOrd="0" destOrd="1" presId="urn:microsoft.com/office/officeart/2005/8/layout/hProcess4"/>
    <dgm:cxn modelId="{2DFF4909-76AC-4829-ADBC-B4AADC54304F}" type="presParOf" srcId="{732C8F77-C230-4C56-9FAB-E9C048DE9429}" destId="{2FFB4660-1870-4B0E-BF11-D889ABA286AB}" srcOrd="0" destOrd="0" presId="urn:microsoft.com/office/officeart/2005/8/layout/hProcess4"/>
    <dgm:cxn modelId="{4E9340BE-8AD6-4D01-B88E-098B800CB469}" type="presParOf" srcId="{732C8F77-C230-4C56-9FAB-E9C048DE9429}" destId="{27BAAC94-4B6E-436D-A359-1CF8A6A6D3E8}" srcOrd="1" destOrd="0" presId="urn:microsoft.com/office/officeart/2005/8/layout/hProcess4"/>
    <dgm:cxn modelId="{6BC7C450-86BD-4F83-B552-A2A73F0BDA6E}" type="presParOf" srcId="{732C8F77-C230-4C56-9FAB-E9C048DE9429}" destId="{D1B37B0E-0756-4AEF-B6B6-66859283C135}" srcOrd="2" destOrd="0" presId="urn:microsoft.com/office/officeart/2005/8/layout/hProcess4"/>
    <dgm:cxn modelId="{D9C12D50-167C-4C68-A264-C172EE9871B4}" type="presParOf" srcId="{D1B37B0E-0756-4AEF-B6B6-66859283C135}" destId="{04023B78-825A-471C-AFBF-9B71563B4DA6}" srcOrd="0" destOrd="0" presId="urn:microsoft.com/office/officeart/2005/8/layout/hProcess4"/>
    <dgm:cxn modelId="{7B523F14-4AC7-4DD1-B00A-18A600852182}" type="presParOf" srcId="{04023B78-825A-471C-AFBF-9B71563B4DA6}" destId="{90748891-1E2E-4920-8305-845B65C88611}" srcOrd="0" destOrd="0" presId="urn:microsoft.com/office/officeart/2005/8/layout/hProcess4"/>
    <dgm:cxn modelId="{586E3F2C-6A88-48AA-8BCB-6E5C2B04641C}" type="presParOf" srcId="{04023B78-825A-471C-AFBF-9B71563B4DA6}" destId="{B04F0B30-ADFF-4FB6-90AC-5985D79F94E2}" srcOrd="1" destOrd="0" presId="urn:microsoft.com/office/officeart/2005/8/layout/hProcess4"/>
    <dgm:cxn modelId="{40503772-94C5-41E2-8F65-16A17AF0FE13}" type="presParOf" srcId="{04023B78-825A-471C-AFBF-9B71563B4DA6}" destId="{2C8C4573-BEEC-4626-A6AC-4FFF77FB76A2}" srcOrd="2" destOrd="0" presId="urn:microsoft.com/office/officeart/2005/8/layout/hProcess4"/>
    <dgm:cxn modelId="{D473CDA1-D6B1-4834-9AC7-67E6821126D4}" type="presParOf" srcId="{04023B78-825A-471C-AFBF-9B71563B4DA6}" destId="{976B3CFB-1FDF-4A4B-BD77-0D1B9817BDE4}" srcOrd="3" destOrd="0" presId="urn:microsoft.com/office/officeart/2005/8/layout/hProcess4"/>
    <dgm:cxn modelId="{6416EB39-F34B-464A-9659-869B84F6BBA5}" type="presParOf" srcId="{04023B78-825A-471C-AFBF-9B71563B4DA6}" destId="{FDD27D20-D7C1-4760-A61A-078403FD1673}" srcOrd="4" destOrd="0" presId="urn:microsoft.com/office/officeart/2005/8/layout/hProcess4"/>
    <dgm:cxn modelId="{5625BC53-7BAC-4458-AD8E-47E363B72BA5}" type="presParOf" srcId="{D1B37B0E-0756-4AEF-B6B6-66859283C135}" destId="{DEC7FC0B-07FC-4C19-BFA4-239AB50B6DA5}" srcOrd="1" destOrd="0" presId="urn:microsoft.com/office/officeart/2005/8/layout/hProcess4"/>
    <dgm:cxn modelId="{533BB6F4-DD32-4699-AEA5-3C98BA696B38}" type="presParOf" srcId="{D1B37B0E-0756-4AEF-B6B6-66859283C135}" destId="{6673E210-DDA8-4FF2-9E82-4DE3DB24F5C4}" srcOrd="2" destOrd="0" presId="urn:microsoft.com/office/officeart/2005/8/layout/hProcess4"/>
    <dgm:cxn modelId="{DA2D7107-7DAC-480A-B8E1-F016C07266B9}" type="presParOf" srcId="{6673E210-DDA8-4FF2-9E82-4DE3DB24F5C4}" destId="{E84E896E-E8CB-4E67-8351-714C7A80604C}" srcOrd="0" destOrd="0" presId="urn:microsoft.com/office/officeart/2005/8/layout/hProcess4"/>
    <dgm:cxn modelId="{F71CE51E-92F9-42AE-B246-6097BFE41AC4}" type="presParOf" srcId="{6673E210-DDA8-4FF2-9E82-4DE3DB24F5C4}" destId="{52CA2904-418C-471F-AEAC-90161681E493}" srcOrd="1" destOrd="0" presId="urn:microsoft.com/office/officeart/2005/8/layout/hProcess4"/>
    <dgm:cxn modelId="{3AEA4B4B-5518-4EFF-AE16-09604C9C908B}" type="presParOf" srcId="{6673E210-DDA8-4FF2-9E82-4DE3DB24F5C4}" destId="{960EF79F-786E-4F5B-B67E-640BA5D8B823}" srcOrd="2" destOrd="0" presId="urn:microsoft.com/office/officeart/2005/8/layout/hProcess4"/>
    <dgm:cxn modelId="{1ED65E82-FE99-4A41-87BC-40E756E0C444}" type="presParOf" srcId="{6673E210-DDA8-4FF2-9E82-4DE3DB24F5C4}" destId="{250B76A2-7E6A-4439-A071-BE3A278375D2}" srcOrd="3" destOrd="0" presId="urn:microsoft.com/office/officeart/2005/8/layout/hProcess4"/>
    <dgm:cxn modelId="{CEE18BA7-FC15-440B-939A-620A0E98FD08}" type="presParOf" srcId="{6673E210-DDA8-4FF2-9E82-4DE3DB24F5C4}" destId="{D8683A6A-22F8-49D2-B8F9-D9CD74F803F7}" srcOrd="4" destOrd="0" presId="urn:microsoft.com/office/officeart/2005/8/layout/hProcess4"/>
    <dgm:cxn modelId="{4E111EF7-AF92-4769-8830-2AF2802EB796}" type="presParOf" srcId="{D1B37B0E-0756-4AEF-B6B6-66859283C135}" destId="{EA81ED5F-6FF3-4C99-8286-E21F3E6E0516}" srcOrd="3" destOrd="0" presId="urn:microsoft.com/office/officeart/2005/8/layout/hProcess4"/>
    <dgm:cxn modelId="{EFC92099-F91A-4E32-A9D1-B31D2AEA6FCA}" type="presParOf" srcId="{D1B37B0E-0756-4AEF-B6B6-66859283C135}" destId="{56EB546F-1219-498C-AAD7-766148BAFA3E}" srcOrd="4" destOrd="0" presId="urn:microsoft.com/office/officeart/2005/8/layout/hProcess4"/>
    <dgm:cxn modelId="{E31B14A7-3BB7-47C1-A676-81A00A0B1BE2}" type="presParOf" srcId="{56EB546F-1219-498C-AAD7-766148BAFA3E}" destId="{B6B3257B-1ACA-4481-B147-CEF1313A3363}" srcOrd="0" destOrd="0" presId="urn:microsoft.com/office/officeart/2005/8/layout/hProcess4"/>
    <dgm:cxn modelId="{AC56DEAB-0806-4077-AB1D-F15919300784}" type="presParOf" srcId="{56EB546F-1219-498C-AAD7-766148BAFA3E}" destId="{A04BB450-3646-4D83-918B-F2625D5E034C}" srcOrd="1" destOrd="0" presId="urn:microsoft.com/office/officeart/2005/8/layout/hProcess4"/>
    <dgm:cxn modelId="{6E923685-8F3F-4671-B97A-9B5B1AEE7E3D}" type="presParOf" srcId="{56EB546F-1219-498C-AAD7-766148BAFA3E}" destId="{0F7FC811-FFDA-442F-B2F1-0CCE9069B3F5}" srcOrd="2" destOrd="0" presId="urn:microsoft.com/office/officeart/2005/8/layout/hProcess4"/>
    <dgm:cxn modelId="{CB60DA04-0A19-419D-B0E5-CFB94BDD6210}" type="presParOf" srcId="{56EB546F-1219-498C-AAD7-766148BAFA3E}" destId="{F49D3E37-FE8B-44EB-9DF0-7E0D574D798D}" srcOrd="3" destOrd="0" presId="urn:microsoft.com/office/officeart/2005/8/layout/hProcess4"/>
    <dgm:cxn modelId="{7F2230FB-7152-4BC5-A8F3-573586D0CC1B}" type="presParOf" srcId="{56EB546F-1219-498C-AAD7-766148BAFA3E}" destId="{A10B6597-48A7-47B6-9DE0-B80FB69A5A9F}" srcOrd="4" destOrd="0" presId="urn:microsoft.com/office/officeart/2005/8/layout/hProcess4"/>
    <dgm:cxn modelId="{889CE0E0-5C05-492F-9814-8CAA5322F69A}" type="presParOf" srcId="{D1B37B0E-0756-4AEF-B6B6-66859283C135}" destId="{DE49360A-1A92-4CF2-988A-66017726C955}" srcOrd="5" destOrd="0" presId="urn:microsoft.com/office/officeart/2005/8/layout/hProcess4"/>
    <dgm:cxn modelId="{D7E880D2-4BFE-4F04-B836-310DB242D8AA}" type="presParOf" srcId="{D1B37B0E-0756-4AEF-B6B6-66859283C135}" destId="{D19476CE-CE19-4DB9-A8EE-F7883ECD4C4B}" srcOrd="6" destOrd="0" presId="urn:microsoft.com/office/officeart/2005/8/layout/hProcess4"/>
    <dgm:cxn modelId="{19C5320C-A96C-495B-9F62-6115E7D6E3B1}" type="presParOf" srcId="{D19476CE-CE19-4DB9-A8EE-F7883ECD4C4B}" destId="{D0420DEC-E44D-462A-9F07-E3FC36237D43}" srcOrd="0" destOrd="0" presId="urn:microsoft.com/office/officeart/2005/8/layout/hProcess4"/>
    <dgm:cxn modelId="{E490BF2B-2C35-44E7-A025-A2E7633CF887}" type="presParOf" srcId="{D19476CE-CE19-4DB9-A8EE-F7883ECD4C4B}" destId="{59151261-228E-4F96-BE8E-F4D318BCD4C0}" srcOrd="1" destOrd="0" presId="urn:microsoft.com/office/officeart/2005/8/layout/hProcess4"/>
    <dgm:cxn modelId="{4AF7F9F3-96BA-4880-8E86-A2020FD79047}" type="presParOf" srcId="{D19476CE-CE19-4DB9-A8EE-F7883ECD4C4B}" destId="{A8875FD1-4ED0-4625-9C4A-E7C37AF009DA}" srcOrd="2" destOrd="0" presId="urn:microsoft.com/office/officeart/2005/8/layout/hProcess4"/>
    <dgm:cxn modelId="{95554012-EF0D-4DB5-A2AB-B12B3A6C1BD7}" type="presParOf" srcId="{D19476CE-CE19-4DB9-A8EE-F7883ECD4C4B}" destId="{73BEDE6F-AD27-46E2-94E8-A200238C207C}" srcOrd="3" destOrd="0" presId="urn:microsoft.com/office/officeart/2005/8/layout/hProcess4"/>
    <dgm:cxn modelId="{3DA54F40-253C-47FB-9913-BF90C7FC9A9F}" type="presParOf" srcId="{D19476CE-CE19-4DB9-A8EE-F7883ECD4C4B}" destId="{D1C362FF-8C48-4616-8803-CE08C36C5D0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02FC50-3667-4893-B0A1-DF7A7A9D36B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6923296-5BE6-4357-B205-73E6F6C91D3C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s-MX" sz="1800" dirty="0">
              <a:solidFill>
                <a:schemeClr val="tx1"/>
              </a:solidFill>
            </a:rPr>
            <a:t>Serie de </a:t>
          </a:r>
          <a:r>
            <a:rPr lang="es-MX" sz="1800" b="1" dirty="0">
              <a:solidFill>
                <a:schemeClr val="tx1"/>
              </a:solidFill>
            </a:rPr>
            <a:t>etapas</a:t>
          </a:r>
          <a:r>
            <a:rPr lang="es-MX" sz="1800" dirty="0">
              <a:solidFill>
                <a:schemeClr val="tx1"/>
              </a:solidFill>
            </a:rPr>
            <a:t> que constituyen un proceso, la definición de dichas etapas; está en estrecha relación entre el </a:t>
          </a:r>
          <a:r>
            <a:rPr lang="es-MX" sz="1800" b="1" dirty="0">
              <a:solidFill>
                <a:schemeClr val="tx1"/>
              </a:solidFill>
            </a:rPr>
            <a:t>objetivo</a:t>
          </a:r>
          <a:r>
            <a:rPr lang="es-MX" sz="1800" dirty="0">
              <a:solidFill>
                <a:schemeClr val="tx1"/>
              </a:solidFill>
            </a:rPr>
            <a:t> de intervención profesional, con los fines y objetivos que persiguen.</a:t>
          </a:r>
        </a:p>
      </dgm:t>
    </dgm:pt>
    <dgm:pt modelId="{15518BC7-668C-4F3E-AE99-647757685F5B}" type="parTrans" cxnId="{E012ABF8-F2A9-4E46-9914-10B4E493B488}">
      <dgm:prSet/>
      <dgm:spPr/>
      <dgm:t>
        <a:bodyPr/>
        <a:lstStyle/>
        <a:p>
          <a:endParaRPr lang="es-MX"/>
        </a:p>
      </dgm:t>
    </dgm:pt>
    <dgm:pt modelId="{036B5752-0DFE-4103-B659-821053332EC8}" type="sibTrans" cxnId="{E012ABF8-F2A9-4E46-9914-10B4E493B488}">
      <dgm:prSet/>
      <dgm:spPr/>
      <dgm:t>
        <a:bodyPr/>
        <a:lstStyle/>
        <a:p>
          <a:endParaRPr lang="es-MX"/>
        </a:p>
      </dgm:t>
    </dgm:pt>
    <dgm:pt modelId="{BC9D1171-F051-4124-93E7-D2379D60AC54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MX" sz="1800" b="1" dirty="0">
              <a:solidFill>
                <a:schemeClr val="tx1"/>
              </a:solidFill>
            </a:rPr>
            <a:t>Proceso</a:t>
          </a:r>
          <a:r>
            <a:rPr lang="es-MX" sz="1800" b="0" dirty="0">
              <a:solidFill>
                <a:schemeClr val="tx1"/>
              </a:solidFill>
            </a:rPr>
            <a:t> ascendente de crecimiento, acumulación de conocimientos y experiencias, va definiendo por si mismo las posibilidades de avanzar </a:t>
          </a:r>
          <a:r>
            <a:rPr lang="es-MX" sz="1800" b="1" dirty="0">
              <a:solidFill>
                <a:schemeClr val="tx1"/>
              </a:solidFill>
            </a:rPr>
            <a:t>.</a:t>
          </a:r>
          <a:endParaRPr lang="es-MX" sz="1800" b="1" dirty="0"/>
        </a:p>
      </dgm:t>
    </dgm:pt>
    <dgm:pt modelId="{3DFBE4B9-7E0B-445F-9B9E-93C527DC59D0}" type="parTrans" cxnId="{3AEC82E1-4F6A-4721-8D8F-49E3E5CE0010}">
      <dgm:prSet/>
      <dgm:spPr/>
      <dgm:t>
        <a:bodyPr/>
        <a:lstStyle/>
        <a:p>
          <a:endParaRPr lang="es-MX"/>
        </a:p>
      </dgm:t>
    </dgm:pt>
    <dgm:pt modelId="{C2BE33FB-C04F-460D-A75B-25A4B8467CE0}" type="sibTrans" cxnId="{3AEC82E1-4F6A-4721-8D8F-49E3E5CE0010}">
      <dgm:prSet/>
      <dgm:spPr/>
      <dgm:t>
        <a:bodyPr/>
        <a:lstStyle/>
        <a:p>
          <a:endParaRPr lang="es-MX"/>
        </a:p>
      </dgm:t>
    </dgm:pt>
    <dgm:pt modelId="{F1C76C64-FD57-45B8-A719-F4B12F3E0383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MX" sz="1800" b="1" dirty="0">
              <a:solidFill>
                <a:schemeClr val="tx1"/>
              </a:solidFill>
            </a:rPr>
            <a:t>Guía</a:t>
          </a:r>
          <a:r>
            <a:rPr lang="es-MX" sz="1800" dirty="0">
              <a:solidFill>
                <a:schemeClr val="tx1"/>
              </a:solidFill>
            </a:rPr>
            <a:t> o manera ordenada de proceder, orienta la tarea. Es el vínculo entre la</a:t>
          </a:r>
          <a:r>
            <a:rPr lang="es-MX" sz="1800" b="1" dirty="0">
              <a:solidFill>
                <a:schemeClr val="tx1"/>
              </a:solidFill>
            </a:rPr>
            <a:t> teoría </a:t>
          </a:r>
          <a:r>
            <a:rPr lang="es-MX" sz="1800" dirty="0">
              <a:solidFill>
                <a:schemeClr val="tx1"/>
              </a:solidFill>
            </a:rPr>
            <a:t>y la </a:t>
          </a:r>
          <a:r>
            <a:rPr lang="es-MX" sz="1800" b="1" dirty="0">
              <a:solidFill>
                <a:schemeClr val="tx1"/>
              </a:solidFill>
            </a:rPr>
            <a:t>práctica.</a:t>
          </a:r>
        </a:p>
      </dgm:t>
    </dgm:pt>
    <dgm:pt modelId="{A978B612-E1F4-4439-B3E4-67D2615787BC}" type="parTrans" cxnId="{49356571-FD62-4338-9C75-930E4ECC2320}">
      <dgm:prSet/>
      <dgm:spPr/>
      <dgm:t>
        <a:bodyPr/>
        <a:lstStyle/>
        <a:p>
          <a:endParaRPr lang="es-MX"/>
        </a:p>
      </dgm:t>
    </dgm:pt>
    <dgm:pt modelId="{9D0E6D88-A62D-40AE-86F1-BA935FC92DAA}" type="sibTrans" cxnId="{49356571-FD62-4338-9C75-930E4ECC2320}">
      <dgm:prSet/>
      <dgm:spPr/>
      <dgm:t>
        <a:bodyPr/>
        <a:lstStyle/>
        <a:p>
          <a:endParaRPr lang="es-MX"/>
        </a:p>
      </dgm:t>
    </dgm:pt>
    <dgm:pt modelId="{24DD5503-7616-47FD-841B-61A25E9465FE}" type="pres">
      <dgm:prSet presAssocID="{A202FC50-3667-4893-B0A1-DF7A7A9D36B8}" presName="CompostProcess" presStyleCnt="0">
        <dgm:presLayoutVars>
          <dgm:dir/>
          <dgm:resizeHandles val="exact"/>
        </dgm:presLayoutVars>
      </dgm:prSet>
      <dgm:spPr/>
    </dgm:pt>
    <dgm:pt modelId="{71E6A462-BF70-4010-92AB-A988279E4F67}" type="pres">
      <dgm:prSet presAssocID="{A202FC50-3667-4893-B0A1-DF7A7A9D36B8}" presName="arrow" presStyleLbl="bgShp" presStyleIdx="0" presStyleCnt="1"/>
      <dgm:spPr>
        <a:solidFill>
          <a:schemeClr val="accent6">
            <a:lumMod val="60000"/>
            <a:lumOff val="40000"/>
          </a:schemeClr>
        </a:solidFill>
      </dgm:spPr>
    </dgm:pt>
    <dgm:pt modelId="{EF00A021-4CB6-4142-B64C-DE33660ECA4E}" type="pres">
      <dgm:prSet presAssocID="{A202FC50-3667-4893-B0A1-DF7A7A9D36B8}" presName="linearProcess" presStyleCnt="0"/>
      <dgm:spPr/>
    </dgm:pt>
    <dgm:pt modelId="{2943AE1C-5694-474C-B9C1-46E47AA16524}" type="pres">
      <dgm:prSet presAssocID="{36923296-5BE6-4357-B205-73E6F6C91D3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67BD0BD-A9E2-40D2-ABB9-D01C2BDF172A}" type="pres">
      <dgm:prSet presAssocID="{036B5752-0DFE-4103-B659-821053332EC8}" presName="sibTrans" presStyleCnt="0"/>
      <dgm:spPr/>
    </dgm:pt>
    <dgm:pt modelId="{9EA8E9F0-476A-4123-90F8-B1468B882F9E}" type="pres">
      <dgm:prSet presAssocID="{F1C76C64-FD57-45B8-A719-F4B12F3E038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CCB1DC-799A-40A8-8104-FB00FDC9216C}" type="pres">
      <dgm:prSet presAssocID="{9D0E6D88-A62D-40AE-86F1-BA935FC92DAA}" presName="sibTrans" presStyleCnt="0"/>
      <dgm:spPr/>
    </dgm:pt>
    <dgm:pt modelId="{C29000B3-79B9-4914-AC24-0956B6732F3D}" type="pres">
      <dgm:prSet presAssocID="{BC9D1171-F051-4124-93E7-D2379D60AC5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012ABF8-F2A9-4E46-9914-10B4E493B488}" srcId="{A202FC50-3667-4893-B0A1-DF7A7A9D36B8}" destId="{36923296-5BE6-4357-B205-73E6F6C91D3C}" srcOrd="0" destOrd="0" parTransId="{15518BC7-668C-4F3E-AE99-647757685F5B}" sibTransId="{036B5752-0DFE-4103-B659-821053332EC8}"/>
    <dgm:cxn modelId="{45823342-D48E-47E7-A2CE-1A9020B7EC3D}" type="presOf" srcId="{36923296-5BE6-4357-B205-73E6F6C91D3C}" destId="{2943AE1C-5694-474C-B9C1-46E47AA16524}" srcOrd="0" destOrd="0" presId="urn:microsoft.com/office/officeart/2005/8/layout/hProcess9"/>
    <dgm:cxn modelId="{A6779C3C-2C35-4AF2-A7AF-3C54916F917E}" type="presOf" srcId="{BC9D1171-F051-4124-93E7-D2379D60AC54}" destId="{C29000B3-79B9-4914-AC24-0956B6732F3D}" srcOrd="0" destOrd="0" presId="urn:microsoft.com/office/officeart/2005/8/layout/hProcess9"/>
    <dgm:cxn modelId="{9798A78E-BC15-4D87-AB40-52BAC6555F61}" type="presOf" srcId="{F1C76C64-FD57-45B8-A719-F4B12F3E0383}" destId="{9EA8E9F0-476A-4123-90F8-B1468B882F9E}" srcOrd="0" destOrd="0" presId="urn:microsoft.com/office/officeart/2005/8/layout/hProcess9"/>
    <dgm:cxn modelId="{49356571-FD62-4338-9C75-930E4ECC2320}" srcId="{A202FC50-3667-4893-B0A1-DF7A7A9D36B8}" destId="{F1C76C64-FD57-45B8-A719-F4B12F3E0383}" srcOrd="1" destOrd="0" parTransId="{A978B612-E1F4-4439-B3E4-67D2615787BC}" sibTransId="{9D0E6D88-A62D-40AE-86F1-BA935FC92DAA}"/>
    <dgm:cxn modelId="{B5196638-006C-4467-9D5F-EF1A77446C14}" type="presOf" srcId="{A202FC50-3667-4893-B0A1-DF7A7A9D36B8}" destId="{24DD5503-7616-47FD-841B-61A25E9465FE}" srcOrd="0" destOrd="0" presId="urn:microsoft.com/office/officeart/2005/8/layout/hProcess9"/>
    <dgm:cxn modelId="{3AEC82E1-4F6A-4721-8D8F-49E3E5CE0010}" srcId="{A202FC50-3667-4893-B0A1-DF7A7A9D36B8}" destId="{BC9D1171-F051-4124-93E7-D2379D60AC54}" srcOrd="2" destOrd="0" parTransId="{3DFBE4B9-7E0B-445F-9B9E-93C527DC59D0}" sibTransId="{C2BE33FB-C04F-460D-A75B-25A4B8467CE0}"/>
    <dgm:cxn modelId="{4EC8AF80-5675-4EEC-990A-0E70C6406AEF}" type="presParOf" srcId="{24DD5503-7616-47FD-841B-61A25E9465FE}" destId="{71E6A462-BF70-4010-92AB-A988279E4F67}" srcOrd="0" destOrd="0" presId="urn:microsoft.com/office/officeart/2005/8/layout/hProcess9"/>
    <dgm:cxn modelId="{87BB24DD-3626-4E30-A063-FEC8BA9B6C74}" type="presParOf" srcId="{24DD5503-7616-47FD-841B-61A25E9465FE}" destId="{EF00A021-4CB6-4142-B64C-DE33660ECA4E}" srcOrd="1" destOrd="0" presId="urn:microsoft.com/office/officeart/2005/8/layout/hProcess9"/>
    <dgm:cxn modelId="{02F91254-3DF2-4E47-8FDF-8667C0326E02}" type="presParOf" srcId="{EF00A021-4CB6-4142-B64C-DE33660ECA4E}" destId="{2943AE1C-5694-474C-B9C1-46E47AA16524}" srcOrd="0" destOrd="0" presId="urn:microsoft.com/office/officeart/2005/8/layout/hProcess9"/>
    <dgm:cxn modelId="{47632B74-3C2C-43D1-B653-59C938C2C38D}" type="presParOf" srcId="{EF00A021-4CB6-4142-B64C-DE33660ECA4E}" destId="{B67BD0BD-A9E2-40D2-ABB9-D01C2BDF172A}" srcOrd="1" destOrd="0" presId="urn:microsoft.com/office/officeart/2005/8/layout/hProcess9"/>
    <dgm:cxn modelId="{74285AE2-AC9B-4A23-A180-A96D964B4D59}" type="presParOf" srcId="{EF00A021-4CB6-4142-B64C-DE33660ECA4E}" destId="{9EA8E9F0-476A-4123-90F8-B1468B882F9E}" srcOrd="2" destOrd="0" presId="urn:microsoft.com/office/officeart/2005/8/layout/hProcess9"/>
    <dgm:cxn modelId="{7C4FC24A-FE47-4923-9979-63A270E0B572}" type="presParOf" srcId="{EF00A021-4CB6-4142-B64C-DE33660ECA4E}" destId="{E2CCB1DC-799A-40A8-8104-FB00FDC9216C}" srcOrd="3" destOrd="0" presId="urn:microsoft.com/office/officeart/2005/8/layout/hProcess9"/>
    <dgm:cxn modelId="{E7A0B4E1-CFEF-42CB-A3FD-4993D0088250}" type="presParOf" srcId="{EF00A021-4CB6-4142-B64C-DE33660ECA4E}" destId="{C29000B3-79B9-4914-AC24-0956B6732F3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8FE398-F31C-4317-863B-B090AFC6308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1CC2E099-6E63-4621-850A-BA73F37001C9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dirty="0" smtClean="0"/>
            <a:t>Richmond</a:t>
          </a:r>
          <a:endParaRPr lang="es-MX" dirty="0"/>
        </a:p>
      </dgm:t>
    </dgm:pt>
    <dgm:pt modelId="{6AEDA22A-5E6D-451E-B1C6-2F5675553B44}" type="parTrans" cxnId="{06B8AF37-379D-48E0-9708-0E61E40B58A6}">
      <dgm:prSet/>
      <dgm:spPr/>
      <dgm:t>
        <a:bodyPr/>
        <a:lstStyle/>
        <a:p>
          <a:endParaRPr lang="es-MX"/>
        </a:p>
      </dgm:t>
    </dgm:pt>
    <dgm:pt modelId="{48EC8628-05F2-4F94-8392-233B9CDFBEEE}" type="sibTrans" cxnId="{06B8AF37-379D-48E0-9708-0E61E40B58A6}">
      <dgm:prSet/>
      <dgm:spPr/>
      <dgm:t>
        <a:bodyPr/>
        <a:lstStyle/>
        <a:p>
          <a:endParaRPr lang="es-MX"/>
        </a:p>
      </dgm:t>
    </dgm:pt>
    <dgm:pt modelId="{2BC132C3-D043-41F5-A4A2-32F2BC4D0DA1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Investigación</a:t>
          </a:r>
          <a:endParaRPr lang="es-MX" dirty="0"/>
        </a:p>
      </dgm:t>
    </dgm:pt>
    <dgm:pt modelId="{1555FDF8-968C-45EB-9930-5B06D15C3F16}" type="parTrans" cxnId="{98FF1199-0FA6-44AF-9B27-536670C4468F}">
      <dgm:prSet/>
      <dgm:spPr/>
      <dgm:t>
        <a:bodyPr/>
        <a:lstStyle/>
        <a:p>
          <a:endParaRPr lang="es-MX"/>
        </a:p>
      </dgm:t>
    </dgm:pt>
    <dgm:pt modelId="{F3F70E8D-2BED-4201-8CCF-A678C543ECB2}" type="sibTrans" cxnId="{98FF1199-0FA6-44AF-9B27-536670C4468F}">
      <dgm:prSet/>
      <dgm:spPr/>
      <dgm:t>
        <a:bodyPr/>
        <a:lstStyle/>
        <a:p>
          <a:endParaRPr lang="es-MX"/>
        </a:p>
      </dgm:t>
    </dgm:pt>
    <dgm:pt modelId="{51009A06-571F-4D88-9270-3284E110803C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 smtClean="0"/>
            <a:t>Ander-Egg</a:t>
          </a:r>
          <a:endParaRPr lang="es-MX" dirty="0"/>
        </a:p>
      </dgm:t>
    </dgm:pt>
    <dgm:pt modelId="{3BB7DB82-6317-4897-A627-92CAEC13FC60}" type="parTrans" cxnId="{AAB237C3-196B-48AE-9B6C-1B0217218E48}">
      <dgm:prSet/>
      <dgm:spPr/>
      <dgm:t>
        <a:bodyPr/>
        <a:lstStyle/>
        <a:p>
          <a:endParaRPr lang="es-MX"/>
        </a:p>
      </dgm:t>
    </dgm:pt>
    <dgm:pt modelId="{C0002DFD-7DFF-4884-A328-AD7004635C45}" type="sibTrans" cxnId="{AAB237C3-196B-48AE-9B6C-1B0217218E48}">
      <dgm:prSet/>
      <dgm:spPr/>
      <dgm:t>
        <a:bodyPr/>
        <a:lstStyle/>
        <a:p>
          <a:endParaRPr lang="es-MX"/>
        </a:p>
      </dgm:t>
    </dgm:pt>
    <dgm:pt modelId="{1F136883-2B29-44E6-B40A-17C1ACD99C42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Estudio</a:t>
          </a:r>
          <a:endParaRPr lang="es-MX" dirty="0"/>
        </a:p>
      </dgm:t>
    </dgm:pt>
    <dgm:pt modelId="{4538B9AB-CCA5-4DD5-9FB2-C3E83E364F12}" type="parTrans" cxnId="{8BD400C4-3867-4E1E-9887-8D0C7ECF89F4}">
      <dgm:prSet/>
      <dgm:spPr/>
      <dgm:t>
        <a:bodyPr/>
        <a:lstStyle/>
        <a:p>
          <a:endParaRPr lang="es-MX"/>
        </a:p>
      </dgm:t>
    </dgm:pt>
    <dgm:pt modelId="{BDFC303C-7C44-48EF-86C4-A636DABD3F83}" type="sibTrans" cxnId="{8BD400C4-3867-4E1E-9887-8D0C7ECF89F4}">
      <dgm:prSet/>
      <dgm:spPr/>
      <dgm:t>
        <a:bodyPr/>
        <a:lstStyle/>
        <a:p>
          <a:endParaRPr lang="es-MX"/>
        </a:p>
      </dgm:t>
    </dgm:pt>
    <dgm:pt modelId="{D5447C7B-F582-4CC6-BEBE-356EF83D593E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 smtClean="0"/>
            <a:t>Halminton</a:t>
          </a:r>
          <a:endParaRPr lang="es-MX" dirty="0"/>
        </a:p>
      </dgm:t>
    </dgm:pt>
    <dgm:pt modelId="{DABA0DDC-61DA-4708-8CE3-2E508BD8948F}" type="parTrans" cxnId="{17B63CF2-0716-4030-8679-8C631E0D65D2}">
      <dgm:prSet/>
      <dgm:spPr/>
      <dgm:t>
        <a:bodyPr/>
        <a:lstStyle/>
        <a:p>
          <a:endParaRPr lang="es-MX"/>
        </a:p>
      </dgm:t>
    </dgm:pt>
    <dgm:pt modelId="{B472ADFF-5691-4BBC-AB27-119F4190EB2B}" type="sibTrans" cxnId="{17B63CF2-0716-4030-8679-8C631E0D65D2}">
      <dgm:prSet/>
      <dgm:spPr/>
      <dgm:t>
        <a:bodyPr/>
        <a:lstStyle/>
        <a:p>
          <a:endParaRPr lang="es-MX"/>
        </a:p>
      </dgm:t>
    </dgm:pt>
    <dgm:pt modelId="{9C017DA6-F4DA-432D-A3AD-05A183D8B3A5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Estudio</a:t>
          </a:r>
          <a:endParaRPr lang="es-MX" dirty="0"/>
        </a:p>
      </dgm:t>
    </dgm:pt>
    <dgm:pt modelId="{CC106F52-F68E-4DFA-B1B4-0A7351E902FF}" type="parTrans" cxnId="{7AE184E6-EDEA-402D-9409-25B9D36FB834}">
      <dgm:prSet/>
      <dgm:spPr/>
      <dgm:t>
        <a:bodyPr/>
        <a:lstStyle/>
        <a:p>
          <a:endParaRPr lang="es-MX"/>
        </a:p>
      </dgm:t>
    </dgm:pt>
    <dgm:pt modelId="{1A83B93B-3186-450E-A041-C905A703A19C}" type="sibTrans" cxnId="{7AE184E6-EDEA-402D-9409-25B9D36FB834}">
      <dgm:prSet/>
      <dgm:spPr/>
      <dgm:t>
        <a:bodyPr/>
        <a:lstStyle/>
        <a:p>
          <a:endParaRPr lang="es-MX"/>
        </a:p>
      </dgm:t>
    </dgm:pt>
    <dgm:pt modelId="{3B3B5692-556D-43D4-96A8-59F6FB4C16A1}">
      <dgm:prSet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Evaluación. </a:t>
          </a:r>
          <a:endParaRPr lang="es-MX" dirty="0"/>
        </a:p>
      </dgm:t>
    </dgm:pt>
    <dgm:pt modelId="{69D67A50-AF7E-4BFA-B61C-3EA231F2C6D3}" type="parTrans" cxnId="{64C6FE85-5512-43F0-BCEF-7C31AB39DB0D}">
      <dgm:prSet/>
      <dgm:spPr/>
      <dgm:t>
        <a:bodyPr/>
        <a:lstStyle/>
        <a:p>
          <a:endParaRPr lang="es-MX"/>
        </a:p>
      </dgm:t>
    </dgm:pt>
    <dgm:pt modelId="{DA27A6FC-435C-4EE6-819C-1B5D04716466}" type="sibTrans" cxnId="{64C6FE85-5512-43F0-BCEF-7C31AB39DB0D}">
      <dgm:prSet/>
      <dgm:spPr/>
      <dgm:t>
        <a:bodyPr/>
        <a:lstStyle/>
        <a:p>
          <a:endParaRPr lang="es-MX"/>
        </a:p>
      </dgm:t>
    </dgm:pt>
    <dgm:pt modelId="{F07895DC-F205-4534-8ACC-3A6619B7150C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 Diagnóstico</a:t>
          </a:r>
          <a:endParaRPr lang="es-MX" dirty="0"/>
        </a:p>
      </dgm:t>
    </dgm:pt>
    <dgm:pt modelId="{916CA45E-7324-4AC3-9406-1B8341342C7C}" type="parTrans" cxnId="{E37AAB18-BC21-4552-A4D7-5DEBA07D1721}">
      <dgm:prSet/>
      <dgm:spPr/>
      <dgm:t>
        <a:bodyPr/>
        <a:lstStyle/>
        <a:p>
          <a:endParaRPr lang="es-MX"/>
        </a:p>
      </dgm:t>
    </dgm:pt>
    <dgm:pt modelId="{AD7C4F36-DC6D-4F9C-993E-F5E429FB2099}" type="sibTrans" cxnId="{E37AAB18-BC21-4552-A4D7-5DEBA07D1721}">
      <dgm:prSet/>
      <dgm:spPr/>
      <dgm:t>
        <a:bodyPr/>
        <a:lstStyle/>
        <a:p>
          <a:endParaRPr lang="es-MX"/>
        </a:p>
      </dgm:t>
    </dgm:pt>
    <dgm:pt modelId="{817C08B3-A67F-42FB-80F2-5373161EF776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Plan social</a:t>
          </a:r>
          <a:endParaRPr lang="es-MX" dirty="0"/>
        </a:p>
      </dgm:t>
    </dgm:pt>
    <dgm:pt modelId="{DCEDF906-7519-476E-969E-17CA7FE747C6}" type="parTrans" cxnId="{60C70C96-6F66-4797-8AEF-0AFA93CC1626}">
      <dgm:prSet/>
      <dgm:spPr/>
      <dgm:t>
        <a:bodyPr/>
        <a:lstStyle/>
        <a:p>
          <a:endParaRPr lang="es-MX"/>
        </a:p>
      </dgm:t>
    </dgm:pt>
    <dgm:pt modelId="{CF166665-32DE-4C7B-9FDE-1D7C54FE1022}" type="sibTrans" cxnId="{60C70C96-6F66-4797-8AEF-0AFA93CC1626}">
      <dgm:prSet/>
      <dgm:spPr/>
      <dgm:t>
        <a:bodyPr/>
        <a:lstStyle/>
        <a:p>
          <a:endParaRPr lang="es-MX"/>
        </a:p>
      </dgm:t>
    </dgm:pt>
    <dgm:pt modelId="{84511F64-9E4E-4F17-90BD-6F31E3A21506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Tratamiento, </a:t>
          </a:r>
          <a:endParaRPr lang="es-MX" dirty="0"/>
        </a:p>
      </dgm:t>
    </dgm:pt>
    <dgm:pt modelId="{B9F5345B-DA4A-4AE5-B925-C27E65745D69}" type="parTrans" cxnId="{3EA66582-1469-4DF0-81AC-1A0CC9097696}">
      <dgm:prSet/>
      <dgm:spPr/>
      <dgm:t>
        <a:bodyPr/>
        <a:lstStyle/>
        <a:p>
          <a:endParaRPr lang="es-MX"/>
        </a:p>
      </dgm:t>
    </dgm:pt>
    <dgm:pt modelId="{D1D519FE-92F6-4403-B7F1-7D163D44BE44}" type="sibTrans" cxnId="{3EA66582-1469-4DF0-81AC-1A0CC9097696}">
      <dgm:prSet/>
      <dgm:spPr/>
      <dgm:t>
        <a:bodyPr/>
        <a:lstStyle/>
        <a:p>
          <a:endParaRPr lang="es-MX"/>
        </a:p>
      </dgm:t>
    </dgm:pt>
    <dgm:pt modelId="{138F5262-0B0D-4DCB-A33A-330ACBC7881B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Programación</a:t>
          </a:r>
          <a:endParaRPr lang="es-MX" dirty="0"/>
        </a:p>
      </dgm:t>
    </dgm:pt>
    <dgm:pt modelId="{2AD51BA9-A142-4975-8849-86A81889D894}" type="parTrans" cxnId="{30E09A5A-E90B-4005-9488-466D0EF83D29}">
      <dgm:prSet/>
      <dgm:spPr/>
      <dgm:t>
        <a:bodyPr/>
        <a:lstStyle/>
        <a:p>
          <a:endParaRPr lang="es-MX"/>
        </a:p>
      </dgm:t>
    </dgm:pt>
    <dgm:pt modelId="{AFDACA30-2C8B-41E6-9C7D-1F983108DEF3}" type="sibTrans" cxnId="{30E09A5A-E90B-4005-9488-466D0EF83D29}">
      <dgm:prSet/>
      <dgm:spPr/>
      <dgm:t>
        <a:bodyPr/>
        <a:lstStyle/>
        <a:p>
          <a:endParaRPr lang="es-MX"/>
        </a:p>
      </dgm:t>
    </dgm:pt>
    <dgm:pt modelId="{6CE12548-0E5E-4D85-B935-167890A68B57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Acción</a:t>
          </a:r>
          <a:endParaRPr lang="es-MX" dirty="0"/>
        </a:p>
      </dgm:t>
    </dgm:pt>
    <dgm:pt modelId="{364C4629-7E9D-4F4C-8616-1DA5BC6192A3}" type="parTrans" cxnId="{88CB87EE-496A-46F5-98B5-AB4FC1ACE653}">
      <dgm:prSet/>
      <dgm:spPr/>
      <dgm:t>
        <a:bodyPr/>
        <a:lstStyle/>
        <a:p>
          <a:endParaRPr lang="es-MX"/>
        </a:p>
      </dgm:t>
    </dgm:pt>
    <dgm:pt modelId="{1356C8E8-B27B-4BB4-AFCA-3B6C273BBEA9}" type="sibTrans" cxnId="{88CB87EE-496A-46F5-98B5-AB4FC1ACE653}">
      <dgm:prSet/>
      <dgm:spPr/>
      <dgm:t>
        <a:bodyPr/>
        <a:lstStyle/>
        <a:p>
          <a:endParaRPr lang="es-MX"/>
        </a:p>
      </dgm:t>
    </dgm:pt>
    <dgm:pt modelId="{805D3F76-B7C2-4344-8BA0-BFE4C4D91B61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Evaluación</a:t>
          </a:r>
          <a:endParaRPr lang="es-MX" dirty="0"/>
        </a:p>
      </dgm:t>
    </dgm:pt>
    <dgm:pt modelId="{C52F2658-A6BE-4426-B423-9F8D1810E33A}" type="parTrans" cxnId="{B2932124-81E3-4355-9763-F1F6725FC334}">
      <dgm:prSet/>
      <dgm:spPr/>
      <dgm:t>
        <a:bodyPr/>
        <a:lstStyle/>
        <a:p>
          <a:endParaRPr lang="es-MX"/>
        </a:p>
      </dgm:t>
    </dgm:pt>
    <dgm:pt modelId="{EFC06F5F-BFDD-4E10-9307-EB16DE40D116}" type="sibTrans" cxnId="{B2932124-81E3-4355-9763-F1F6725FC334}">
      <dgm:prSet/>
      <dgm:spPr/>
      <dgm:t>
        <a:bodyPr/>
        <a:lstStyle/>
        <a:p>
          <a:endParaRPr lang="es-MX"/>
        </a:p>
      </dgm:t>
    </dgm:pt>
    <dgm:pt modelId="{5D32AF56-2088-4DF4-AB62-FC5C8AA899BF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Diagnóstico y evaluación</a:t>
          </a:r>
          <a:endParaRPr lang="es-MX" dirty="0"/>
        </a:p>
      </dgm:t>
    </dgm:pt>
    <dgm:pt modelId="{D833CE42-79F6-4D67-8860-E1BB98703158}" type="parTrans" cxnId="{C6CEC9CC-A39A-4CFC-9119-7A8429E4C459}">
      <dgm:prSet/>
      <dgm:spPr/>
      <dgm:t>
        <a:bodyPr/>
        <a:lstStyle/>
        <a:p>
          <a:endParaRPr lang="es-MX"/>
        </a:p>
      </dgm:t>
    </dgm:pt>
    <dgm:pt modelId="{5AFD75C4-18CE-4566-AD57-32359D49A48C}" type="sibTrans" cxnId="{C6CEC9CC-A39A-4CFC-9119-7A8429E4C459}">
      <dgm:prSet/>
      <dgm:spPr/>
      <dgm:t>
        <a:bodyPr/>
        <a:lstStyle/>
        <a:p>
          <a:endParaRPr lang="es-MX"/>
        </a:p>
      </dgm:t>
    </dgm:pt>
    <dgm:pt modelId="{D42F1DA0-0E91-42BE-9108-5EE0F67C7A72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 smtClean="0"/>
            <a:t>Tratamiento</a:t>
          </a:r>
          <a:endParaRPr lang="es-MX" dirty="0"/>
        </a:p>
      </dgm:t>
    </dgm:pt>
    <dgm:pt modelId="{C409410A-7D2C-4EBC-A2F4-B4298209DB74}" type="parTrans" cxnId="{583B2DAC-3E4B-465B-87D1-17DF51F2FF8E}">
      <dgm:prSet/>
      <dgm:spPr/>
      <dgm:t>
        <a:bodyPr/>
        <a:lstStyle/>
        <a:p>
          <a:endParaRPr lang="es-MX"/>
        </a:p>
      </dgm:t>
    </dgm:pt>
    <dgm:pt modelId="{9D4C534E-926C-47C9-9B5F-7F852E5497AF}" type="sibTrans" cxnId="{583B2DAC-3E4B-465B-87D1-17DF51F2FF8E}">
      <dgm:prSet/>
      <dgm:spPr/>
      <dgm:t>
        <a:bodyPr/>
        <a:lstStyle/>
        <a:p>
          <a:endParaRPr lang="es-MX"/>
        </a:p>
      </dgm:t>
    </dgm:pt>
    <dgm:pt modelId="{EDE85108-6547-4391-B071-F6B8EAC04F9E}" type="pres">
      <dgm:prSet presAssocID="{5F8FE398-F31C-4317-863B-B090AFC630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1D1BAD4-92C5-47E2-9AD6-47DF80FB264D}" type="pres">
      <dgm:prSet presAssocID="{1CC2E099-6E63-4621-850A-BA73F37001C9}" presName="composite" presStyleCnt="0"/>
      <dgm:spPr/>
    </dgm:pt>
    <dgm:pt modelId="{1B9803E8-E84A-4ACE-9F85-CD0F198B45E4}" type="pres">
      <dgm:prSet presAssocID="{1CC2E099-6E63-4621-850A-BA73F37001C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DDA3E0-5764-4DC7-87A7-CDAC86E5D6AA}" type="pres">
      <dgm:prSet presAssocID="{1CC2E099-6E63-4621-850A-BA73F37001C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34ED6B-5781-4C17-85F9-29CEFFDA72B4}" type="pres">
      <dgm:prSet presAssocID="{48EC8628-05F2-4F94-8392-233B9CDFBEEE}" presName="space" presStyleCnt="0"/>
      <dgm:spPr/>
    </dgm:pt>
    <dgm:pt modelId="{310C6492-7D3A-4FE2-8DD5-CB3390E44D78}" type="pres">
      <dgm:prSet presAssocID="{51009A06-571F-4D88-9270-3284E110803C}" presName="composite" presStyleCnt="0"/>
      <dgm:spPr/>
    </dgm:pt>
    <dgm:pt modelId="{B717777F-077D-45C8-8F06-E65C1724E892}" type="pres">
      <dgm:prSet presAssocID="{51009A06-571F-4D88-9270-3284E110803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AA68E6E-A5B6-4518-9E34-DCAF64905DE5}" type="pres">
      <dgm:prSet presAssocID="{51009A06-571F-4D88-9270-3284E110803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64A3B20-EAD5-4DE3-AD68-7587239F31F7}" type="pres">
      <dgm:prSet presAssocID="{C0002DFD-7DFF-4884-A328-AD7004635C45}" presName="space" presStyleCnt="0"/>
      <dgm:spPr/>
    </dgm:pt>
    <dgm:pt modelId="{1481AD46-C65C-4502-94F6-BED7DBD7751F}" type="pres">
      <dgm:prSet presAssocID="{D5447C7B-F582-4CC6-BEBE-356EF83D593E}" presName="composite" presStyleCnt="0"/>
      <dgm:spPr/>
    </dgm:pt>
    <dgm:pt modelId="{22A471DB-8736-44DE-AD65-559BF4813E9D}" type="pres">
      <dgm:prSet presAssocID="{D5447C7B-F582-4CC6-BEBE-356EF83D593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8294561-F36B-4332-9989-8CF64E60B9FF}" type="pres">
      <dgm:prSet presAssocID="{D5447C7B-F582-4CC6-BEBE-356EF83D593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14E7586-1EF0-4EDF-B064-2C4466174ADF}" type="presOf" srcId="{84511F64-9E4E-4F17-90BD-6F31E3A21506}" destId="{74DDA3E0-5764-4DC7-87A7-CDAC86E5D6AA}" srcOrd="0" destOrd="3" presId="urn:microsoft.com/office/officeart/2005/8/layout/hList1"/>
    <dgm:cxn modelId="{F9B9CEA0-2E72-49B7-9DEA-18D4772A9CAE}" type="presOf" srcId="{138F5262-0B0D-4DCB-A33A-330ACBC7881B}" destId="{3AA68E6E-A5B6-4518-9E34-DCAF64905DE5}" srcOrd="0" destOrd="1" presId="urn:microsoft.com/office/officeart/2005/8/layout/hList1"/>
    <dgm:cxn modelId="{583B2DAC-3E4B-465B-87D1-17DF51F2FF8E}" srcId="{D5447C7B-F582-4CC6-BEBE-356EF83D593E}" destId="{D42F1DA0-0E91-42BE-9108-5EE0F67C7A72}" srcOrd="2" destOrd="0" parTransId="{C409410A-7D2C-4EBC-A2F4-B4298209DB74}" sibTransId="{9D4C534E-926C-47C9-9B5F-7F852E5497AF}"/>
    <dgm:cxn modelId="{64C6FE85-5512-43F0-BCEF-7C31AB39DB0D}" srcId="{1CC2E099-6E63-4621-850A-BA73F37001C9}" destId="{3B3B5692-556D-43D4-96A8-59F6FB4C16A1}" srcOrd="4" destOrd="0" parTransId="{69D67A50-AF7E-4BFA-B61C-3EA231F2C6D3}" sibTransId="{DA27A6FC-435C-4EE6-819C-1B5D04716466}"/>
    <dgm:cxn modelId="{06B8AF37-379D-48E0-9708-0E61E40B58A6}" srcId="{5F8FE398-F31C-4317-863B-B090AFC6308E}" destId="{1CC2E099-6E63-4621-850A-BA73F37001C9}" srcOrd="0" destOrd="0" parTransId="{6AEDA22A-5E6D-451E-B1C6-2F5675553B44}" sibTransId="{48EC8628-05F2-4F94-8392-233B9CDFBEEE}"/>
    <dgm:cxn modelId="{0E85CA4D-3F96-49EE-ADBA-1D36A3A6C027}" type="presOf" srcId="{6CE12548-0E5E-4D85-B935-167890A68B57}" destId="{3AA68E6E-A5B6-4518-9E34-DCAF64905DE5}" srcOrd="0" destOrd="2" presId="urn:microsoft.com/office/officeart/2005/8/layout/hList1"/>
    <dgm:cxn modelId="{98FF1199-0FA6-44AF-9B27-536670C4468F}" srcId="{1CC2E099-6E63-4621-850A-BA73F37001C9}" destId="{2BC132C3-D043-41F5-A4A2-32F2BC4D0DA1}" srcOrd="0" destOrd="0" parTransId="{1555FDF8-968C-45EB-9930-5B06D15C3F16}" sibTransId="{F3F70E8D-2BED-4201-8CCF-A678C543ECB2}"/>
    <dgm:cxn modelId="{3EA66582-1469-4DF0-81AC-1A0CC9097696}" srcId="{1CC2E099-6E63-4621-850A-BA73F37001C9}" destId="{84511F64-9E4E-4F17-90BD-6F31E3A21506}" srcOrd="3" destOrd="0" parTransId="{B9F5345B-DA4A-4AE5-B925-C27E65745D69}" sibTransId="{D1D519FE-92F6-4403-B7F1-7D163D44BE44}"/>
    <dgm:cxn modelId="{E68E172A-0D99-4D1E-88D8-A12491371873}" type="presOf" srcId="{2BC132C3-D043-41F5-A4A2-32F2BC4D0DA1}" destId="{74DDA3E0-5764-4DC7-87A7-CDAC86E5D6AA}" srcOrd="0" destOrd="0" presId="urn:microsoft.com/office/officeart/2005/8/layout/hList1"/>
    <dgm:cxn modelId="{A4471330-E058-4CB9-A25E-A6123636228E}" type="presOf" srcId="{3B3B5692-556D-43D4-96A8-59F6FB4C16A1}" destId="{74DDA3E0-5764-4DC7-87A7-CDAC86E5D6AA}" srcOrd="0" destOrd="4" presId="urn:microsoft.com/office/officeart/2005/8/layout/hList1"/>
    <dgm:cxn modelId="{FCAD313F-E8B7-4FB6-AAD3-1B407BE7C30F}" type="presOf" srcId="{D5447C7B-F582-4CC6-BEBE-356EF83D593E}" destId="{22A471DB-8736-44DE-AD65-559BF4813E9D}" srcOrd="0" destOrd="0" presId="urn:microsoft.com/office/officeart/2005/8/layout/hList1"/>
    <dgm:cxn modelId="{44706F4D-F321-4DD2-982F-B95A9E6D4512}" type="presOf" srcId="{5F8FE398-F31C-4317-863B-B090AFC6308E}" destId="{EDE85108-6547-4391-B071-F6B8EAC04F9E}" srcOrd="0" destOrd="0" presId="urn:microsoft.com/office/officeart/2005/8/layout/hList1"/>
    <dgm:cxn modelId="{8BD400C4-3867-4E1E-9887-8D0C7ECF89F4}" srcId="{51009A06-571F-4D88-9270-3284E110803C}" destId="{1F136883-2B29-44E6-B40A-17C1ACD99C42}" srcOrd="0" destOrd="0" parTransId="{4538B9AB-CCA5-4DD5-9FB2-C3E83E364F12}" sibTransId="{BDFC303C-7C44-48EF-86C4-A636DABD3F83}"/>
    <dgm:cxn modelId="{7AE184E6-EDEA-402D-9409-25B9D36FB834}" srcId="{D5447C7B-F582-4CC6-BEBE-356EF83D593E}" destId="{9C017DA6-F4DA-432D-A3AD-05A183D8B3A5}" srcOrd="0" destOrd="0" parTransId="{CC106F52-F68E-4DFA-B1B4-0A7351E902FF}" sibTransId="{1A83B93B-3186-450E-A041-C905A703A19C}"/>
    <dgm:cxn modelId="{A6727761-F972-4EAA-8AB6-7B91AF79C8BE}" type="presOf" srcId="{51009A06-571F-4D88-9270-3284E110803C}" destId="{B717777F-077D-45C8-8F06-E65C1724E892}" srcOrd="0" destOrd="0" presId="urn:microsoft.com/office/officeart/2005/8/layout/hList1"/>
    <dgm:cxn modelId="{17B63CF2-0716-4030-8679-8C631E0D65D2}" srcId="{5F8FE398-F31C-4317-863B-B090AFC6308E}" destId="{D5447C7B-F582-4CC6-BEBE-356EF83D593E}" srcOrd="2" destOrd="0" parTransId="{DABA0DDC-61DA-4708-8CE3-2E508BD8948F}" sibTransId="{B472ADFF-5691-4BBC-AB27-119F4190EB2B}"/>
    <dgm:cxn modelId="{1925472C-0732-479B-828C-566ECCBC197C}" type="presOf" srcId="{D42F1DA0-0E91-42BE-9108-5EE0F67C7A72}" destId="{88294561-F36B-4332-9989-8CF64E60B9FF}" srcOrd="0" destOrd="2" presId="urn:microsoft.com/office/officeart/2005/8/layout/hList1"/>
    <dgm:cxn modelId="{60C70C96-6F66-4797-8AEF-0AFA93CC1626}" srcId="{1CC2E099-6E63-4621-850A-BA73F37001C9}" destId="{817C08B3-A67F-42FB-80F2-5373161EF776}" srcOrd="2" destOrd="0" parTransId="{DCEDF906-7519-476E-969E-17CA7FE747C6}" sibTransId="{CF166665-32DE-4C7B-9FDE-1D7C54FE1022}"/>
    <dgm:cxn modelId="{2AF21654-B136-4567-9879-182D7D8C985C}" type="presOf" srcId="{1F136883-2B29-44E6-B40A-17C1ACD99C42}" destId="{3AA68E6E-A5B6-4518-9E34-DCAF64905DE5}" srcOrd="0" destOrd="0" presId="urn:microsoft.com/office/officeart/2005/8/layout/hList1"/>
    <dgm:cxn modelId="{4B5FD39C-8DF4-4C7F-969D-2553AE19B9C1}" type="presOf" srcId="{9C017DA6-F4DA-432D-A3AD-05A183D8B3A5}" destId="{88294561-F36B-4332-9989-8CF64E60B9FF}" srcOrd="0" destOrd="0" presId="urn:microsoft.com/office/officeart/2005/8/layout/hList1"/>
    <dgm:cxn modelId="{7320746D-5CF7-49FA-8183-50866686F866}" type="presOf" srcId="{5D32AF56-2088-4DF4-AB62-FC5C8AA899BF}" destId="{88294561-F36B-4332-9989-8CF64E60B9FF}" srcOrd="0" destOrd="1" presId="urn:microsoft.com/office/officeart/2005/8/layout/hList1"/>
    <dgm:cxn modelId="{E37AAB18-BC21-4552-A4D7-5DEBA07D1721}" srcId="{1CC2E099-6E63-4621-850A-BA73F37001C9}" destId="{F07895DC-F205-4534-8ACC-3A6619B7150C}" srcOrd="1" destOrd="0" parTransId="{916CA45E-7324-4AC3-9406-1B8341342C7C}" sibTransId="{AD7C4F36-DC6D-4F9C-993E-F5E429FB2099}"/>
    <dgm:cxn modelId="{C6CEC9CC-A39A-4CFC-9119-7A8429E4C459}" srcId="{D5447C7B-F582-4CC6-BEBE-356EF83D593E}" destId="{5D32AF56-2088-4DF4-AB62-FC5C8AA899BF}" srcOrd="1" destOrd="0" parTransId="{D833CE42-79F6-4D67-8860-E1BB98703158}" sibTransId="{5AFD75C4-18CE-4566-AD57-32359D49A48C}"/>
    <dgm:cxn modelId="{7753BD29-332B-45CC-A7F7-F08DA72F91A7}" type="presOf" srcId="{F07895DC-F205-4534-8ACC-3A6619B7150C}" destId="{74DDA3E0-5764-4DC7-87A7-CDAC86E5D6AA}" srcOrd="0" destOrd="1" presId="urn:microsoft.com/office/officeart/2005/8/layout/hList1"/>
    <dgm:cxn modelId="{F768F00B-69B3-4472-8465-95B605AE8AB0}" type="presOf" srcId="{805D3F76-B7C2-4344-8BA0-BFE4C4D91B61}" destId="{3AA68E6E-A5B6-4518-9E34-DCAF64905DE5}" srcOrd="0" destOrd="3" presId="urn:microsoft.com/office/officeart/2005/8/layout/hList1"/>
    <dgm:cxn modelId="{1C4EA845-9D07-40DE-AA4D-002E2839F498}" type="presOf" srcId="{1CC2E099-6E63-4621-850A-BA73F37001C9}" destId="{1B9803E8-E84A-4ACE-9F85-CD0F198B45E4}" srcOrd="0" destOrd="0" presId="urn:microsoft.com/office/officeart/2005/8/layout/hList1"/>
    <dgm:cxn modelId="{30E09A5A-E90B-4005-9488-466D0EF83D29}" srcId="{51009A06-571F-4D88-9270-3284E110803C}" destId="{138F5262-0B0D-4DCB-A33A-330ACBC7881B}" srcOrd="1" destOrd="0" parTransId="{2AD51BA9-A142-4975-8849-86A81889D894}" sibTransId="{AFDACA30-2C8B-41E6-9C7D-1F983108DEF3}"/>
    <dgm:cxn modelId="{88CB87EE-496A-46F5-98B5-AB4FC1ACE653}" srcId="{51009A06-571F-4D88-9270-3284E110803C}" destId="{6CE12548-0E5E-4D85-B935-167890A68B57}" srcOrd="2" destOrd="0" parTransId="{364C4629-7E9D-4F4C-8616-1DA5BC6192A3}" sibTransId="{1356C8E8-B27B-4BB4-AFCA-3B6C273BBEA9}"/>
    <dgm:cxn modelId="{BEB50B26-F62D-48BF-B3FE-78D7609F1051}" type="presOf" srcId="{817C08B3-A67F-42FB-80F2-5373161EF776}" destId="{74DDA3E0-5764-4DC7-87A7-CDAC86E5D6AA}" srcOrd="0" destOrd="2" presId="urn:microsoft.com/office/officeart/2005/8/layout/hList1"/>
    <dgm:cxn modelId="{B2932124-81E3-4355-9763-F1F6725FC334}" srcId="{51009A06-571F-4D88-9270-3284E110803C}" destId="{805D3F76-B7C2-4344-8BA0-BFE4C4D91B61}" srcOrd="3" destOrd="0" parTransId="{C52F2658-A6BE-4426-B423-9F8D1810E33A}" sibTransId="{EFC06F5F-BFDD-4E10-9307-EB16DE40D116}"/>
    <dgm:cxn modelId="{AAB237C3-196B-48AE-9B6C-1B0217218E48}" srcId="{5F8FE398-F31C-4317-863B-B090AFC6308E}" destId="{51009A06-571F-4D88-9270-3284E110803C}" srcOrd="1" destOrd="0" parTransId="{3BB7DB82-6317-4897-A627-92CAEC13FC60}" sibTransId="{C0002DFD-7DFF-4884-A328-AD7004635C45}"/>
    <dgm:cxn modelId="{9381A88E-78A9-4172-8835-AEB5FC36C33C}" type="presParOf" srcId="{EDE85108-6547-4391-B071-F6B8EAC04F9E}" destId="{71D1BAD4-92C5-47E2-9AD6-47DF80FB264D}" srcOrd="0" destOrd="0" presId="urn:microsoft.com/office/officeart/2005/8/layout/hList1"/>
    <dgm:cxn modelId="{8DA4E945-C93D-418C-811A-A25E036BCED7}" type="presParOf" srcId="{71D1BAD4-92C5-47E2-9AD6-47DF80FB264D}" destId="{1B9803E8-E84A-4ACE-9F85-CD0F198B45E4}" srcOrd="0" destOrd="0" presId="urn:microsoft.com/office/officeart/2005/8/layout/hList1"/>
    <dgm:cxn modelId="{09181E37-E43D-43E6-86DA-AD3DEB5681C9}" type="presParOf" srcId="{71D1BAD4-92C5-47E2-9AD6-47DF80FB264D}" destId="{74DDA3E0-5764-4DC7-87A7-CDAC86E5D6AA}" srcOrd="1" destOrd="0" presId="urn:microsoft.com/office/officeart/2005/8/layout/hList1"/>
    <dgm:cxn modelId="{F71F7B6C-E305-44F8-B18E-889AC044405F}" type="presParOf" srcId="{EDE85108-6547-4391-B071-F6B8EAC04F9E}" destId="{D734ED6B-5781-4C17-85F9-29CEFFDA72B4}" srcOrd="1" destOrd="0" presId="urn:microsoft.com/office/officeart/2005/8/layout/hList1"/>
    <dgm:cxn modelId="{F9F1D843-7F1E-4680-8D78-690D0A2F6421}" type="presParOf" srcId="{EDE85108-6547-4391-B071-F6B8EAC04F9E}" destId="{310C6492-7D3A-4FE2-8DD5-CB3390E44D78}" srcOrd="2" destOrd="0" presId="urn:microsoft.com/office/officeart/2005/8/layout/hList1"/>
    <dgm:cxn modelId="{057BEA6F-6E39-4AA7-9EC8-C7373F6CD188}" type="presParOf" srcId="{310C6492-7D3A-4FE2-8DD5-CB3390E44D78}" destId="{B717777F-077D-45C8-8F06-E65C1724E892}" srcOrd="0" destOrd="0" presId="urn:microsoft.com/office/officeart/2005/8/layout/hList1"/>
    <dgm:cxn modelId="{EFAE37D3-A575-46B9-B207-4CC2A582B2E9}" type="presParOf" srcId="{310C6492-7D3A-4FE2-8DD5-CB3390E44D78}" destId="{3AA68E6E-A5B6-4518-9E34-DCAF64905DE5}" srcOrd="1" destOrd="0" presId="urn:microsoft.com/office/officeart/2005/8/layout/hList1"/>
    <dgm:cxn modelId="{3599C044-B536-47FB-897B-56F0EFEC85C9}" type="presParOf" srcId="{EDE85108-6547-4391-B071-F6B8EAC04F9E}" destId="{C64A3B20-EAD5-4DE3-AD68-7587239F31F7}" srcOrd="3" destOrd="0" presId="urn:microsoft.com/office/officeart/2005/8/layout/hList1"/>
    <dgm:cxn modelId="{24D56698-D70C-4DC5-A64B-4F0B4671BFB5}" type="presParOf" srcId="{EDE85108-6547-4391-B071-F6B8EAC04F9E}" destId="{1481AD46-C65C-4502-94F6-BED7DBD7751F}" srcOrd="4" destOrd="0" presId="urn:microsoft.com/office/officeart/2005/8/layout/hList1"/>
    <dgm:cxn modelId="{8E2FC319-2525-45CF-9180-527E2857FA73}" type="presParOf" srcId="{1481AD46-C65C-4502-94F6-BED7DBD7751F}" destId="{22A471DB-8736-44DE-AD65-559BF4813E9D}" srcOrd="0" destOrd="0" presId="urn:microsoft.com/office/officeart/2005/8/layout/hList1"/>
    <dgm:cxn modelId="{A60052A7-0023-4071-AECF-B1E097CCB363}" type="presParOf" srcId="{1481AD46-C65C-4502-94F6-BED7DBD7751F}" destId="{88294561-F36B-4332-9989-8CF64E60B9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9B0336-95F5-4B7B-819F-12A8CA95BC0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4FB7723-ED21-45D7-AFF4-84B6893E3869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/>
            <a:t>Investigación y diagnóstico social</a:t>
          </a:r>
        </a:p>
      </dgm:t>
    </dgm:pt>
    <dgm:pt modelId="{9DECC5C8-9EA7-4984-84FF-05718AAC3CBA}" type="parTrans" cxnId="{752D7BAF-E9B0-44D3-BA56-4D28B32DC4E4}">
      <dgm:prSet/>
      <dgm:spPr/>
      <dgm:t>
        <a:bodyPr/>
        <a:lstStyle/>
        <a:p>
          <a:endParaRPr lang="es-MX"/>
        </a:p>
      </dgm:t>
    </dgm:pt>
    <dgm:pt modelId="{37BA6362-0000-4B31-A927-53E75255F318}" type="sibTrans" cxnId="{752D7BAF-E9B0-44D3-BA56-4D28B32DC4E4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MX"/>
        </a:p>
      </dgm:t>
    </dgm:pt>
    <dgm:pt modelId="{261EAAB3-88F8-457A-825F-EC3561F9DA21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dirty="0"/>
            <a:t>Pronóstico y plan de acción social</a:t>
          </a:r>
        </a:p>
      </dgm:t>
    </dgm:pt>
    <dgm:pt modelId="{49966616-CE17-4F3B-9C89-6058BFCB0B03}" type="parTrans" cxnId="{3B388BBA-7864-4A24-8005-78313F009FB1}">
      <dgm:prSet/>
      <dgm:spPr/>
      <dgm:t>
        <a:bodyPr/>
        <a:lstStyle/>
        <a:p>
          <a:endParaRPr lang="es-MX"/>
        </a:p>
      </dgm:t>
    </dgm:pt>
    <dgm:pt modelId="{8CAECF50-ED00-4385-8A0D-013A0610A826}" type="sibTrans" cxnId="{3B388BBA-7864-4A24-8005-78313F009FB1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MX"/>
        </a:p>
      </dgm:t>
    </dgm:pt>
    <dgm:pt modelId="{92EC3C8D-E34C-4946-8CF1-2B5F1CF756E5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dirty="0"/>
            <a:t>Seguimiento y cierre de caso</a:t>
          </a:r>
        </a:p>
      </dgm:t>
    </dgm:pt>
    <dgm:pt modelId="{4E3FC0F2-1AE1-43D4-8763-E01487E34729}" type="parTrans" cxnId="{13D53441-DE11-4435-8733-E6829F3EF7E3}">
      <dgm:prSet/>
      <dgm:spPr/>
      <dgm:t>
        <a:bodyPr/>
        <a:lstStyle/>
        <a:p>
          <a:endParaRPr lang="es-MX"/>
        </a:p>
      </dgm:t>
    </dgm:pt>
    <dgm:pt modelId="{D5B72A89-C559-4561-8F3A-4B540DF1FFB7}" type="sibTrans" cxnId="{13D53441-DE11-4435-8733-E6829F3EF7E3}">
      <dgm:prSet/>
      <dgm:spPr/>
      <dgm:t>
        <a:bodyPr/>
        <a:lstStyle/>
        <a:p>
          <a:endParaRPr lang="es-MX"/>
        </a:p>
      </dgm:t>
    </dgm:pt>
    <dgm:pt modelId="{AB931DF5-5779-472D-8810-C60DCA94E8E9}" type="pres">
      <dgm:prSet presAssocID="{E69B0336-95F5-4B7B-819F-12A8CA95BC04}" presName="Name0" presStyleCnt="0">
        <dgm:presLayoutVars>
          <dgm:dir/>
          <dgm:resizeHandles val="exact"/>
        </dgm:presLayoutVars>
      </dgm:prSet>
      <dgm:spPr/>
    </dgm:pt>
    <dgm:pt modelId="{4C296369-FD54-4EB1-A41A-0D97DFEAD8A5}" type="pres">
      <dgm:prSet presAssocID="{64FB7723-ED21-45D7-AFF4-84B6893E386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D1FA8C-0EB7-4BFF-BAE1-8962DC7AAE6E}" type="pres">
      <dgm:prSet presAssocID="{37BA6362-0000-4B31-A927-53E75255F318}" presName="sibTrans" presStyleLbl="sibTrans2D1" presStyleIdx="0" presStyleCnt="2"/>
      <dgm:spPr/>
      <dgm:t>
        <a:bodyPr/>
        <a:lstStyle/>
        <a:p>
          <a:endParaRPr lang="es-MX"/>
        </a:p>
      </dgm:t>
    </dgm:pt>
    <dgm:pt modelId="{A49865A9-2CD6-4AC3-8527-8EF37AACA0F2}" type="pres">
      <dgm:prSet presAssocID="{37BA6362-0000-4B31-A927-53E75255F318}" presName="connectorText" presStyleLbl="sibTrans2D1" presStyleIdx="0" presStyleCnt="2"/>
      <dgm:spPr/>
      <dgm:t>
        <a:bodyPr/>
        <a:lstStyle/>
        <a:p>
          <a:endParaRPr lang="es-MX"/>
        </a:p>
      </dgm:t>
    </dgm:pt>
    <dgm:pt modelId="{D741577E-36B3-4F2B-BCED-705D1A67D6E9}" type="pres">
      <dgm:prSet presAssocID="{261EAAB3-88F8-457A-825F-EC3561F9DA2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445988-B740-4006-8BAD-7786C1CEEDC4}" type="pres">
      <dgm:prSet presAssocID="{8CAECF50-ED00-4385-8A0D-013A0610A826}" presName="sibTrans" presStyleLbl="sibTrans2D1" presStyleIdx="1" presStyleCnt="2"/>
      <dgm:spPr/>
      <dgm:t>
        <a:bodyPr/>
        <a:lstStyle/>
        <a:p>
          <a:endParaRPr lang="es-MX"/>
        </a:p>
      </dgm:t>
    </dgm:pt>
    <dgm:pt modelId="{7D156365-EF3B-41BC-BFA7-AE4AAFD28F89}" type="pres">
      <dgm:prSet presAssocID="{8CAECF50-ED00-4385-8A0D-013A0610A826}" presName="connectorText" presStyleLbl="sibTrans2D1" presStyleIdx="1" presStyleCnt="2"/>
      <dgm:spPr/>
      <dgm:t>
        <a:bodyPr/>
        <a:lstStyle/>
        <a:p>
          <a:endParaRPr lang="es-MX"/>
        </a:p>
      </dgm:t>
    </dgm:pt>
    <dgm:pt modelId="{AB6FDDF4-7033-4513-9A5E-6E58E13C02B0}" type="pres">
      <dgm:prSet presAssocID="{92EC3C8D-E34C-4946-8CF1-2B5F1CF756E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2CD8311-0427-4224-99A7-A15E3EA058FA}" type="presOf" srcId="{8CAECF50-ED00-4385-8A0D-013A0610A826}" destId="{7D156365-EF3B-41BC-BFA7-AE4AAFD28F89}" srcOrd="1" destOrd="0" presId="urn:microsoft.com/office/officeart/2005/8/layout/process1"/>
    <dgm:cxn modelId="{3B388BBA-7864-4A24-8005-78313F009FB1}" srcId="{E69B0336-95F5-4B7B-819F-12A8CA95BC04}" destId="{261EAAB3-88F8-457A-825F-EC3561F9DA21}" srcOrd="1" destOrd="0" parTransId="{49966616-CE17-4F3B-9C89-6058BFCB0B03}" sibTransId="{8CAECF50-ED00-4385-8A0D-013A0610A826}"/>
    <dgm:cxn modelId="{13D53441-DE11-4435-8733-E6829F3EF7E3}" srcId="{E69B0336-95F5-4B7B-819F-12A8CA95BC04}" destId="{92EC3C8D-E34C-4946-8CF1-2B5F1CF756E5}" srcOrd="2" destOrd="0" parTransId="{4E3FC0F2-1AE1-43D4-8763-E01487E34729}" sibTransId="{D5B72A89-C559-4561-8F3A-4B540DF1FFB7}"/>
    <dgm:cxn modelId="{B54154A8-6FC5-4D84-BE43-C01B21EA8D8E}" type="presOf" srcId="{64FB7723-ED21-45D7-AFF4-84B6893E3869}" destId="{4C296369-FD54-4EB1-A41A-0D97DFEAD8A5}" srcOrd="0" destOrd="0" presId="urn:microsoft.com/office/officeart/2005/8/layout/process1"/>
    <dgm:cxn modelId="{DADA7ABC-47CB-4A32-942F-FBC48E3B6C76}" type="presOf" srcId="{E69B0336-95F5-4B7B-819F-12A8CA95BC04}" destId="{AB931DF5-5779-472D-8810-C60DCA94E8E9}" srcOrd="0" destOrd="0" presId="urn:microsoft.com/office/officeart/2005/8/layout/process1"/>
    <dgm:cxn modelId="{C549BA00-24F1-4113-B67B-57ED9658F3A2}" type="presOf" srcId="{8CAECF50-ED00-4385-8A0D-013A0610A826}" destId="{95445988-B740-4006-8BAD-7786C1CEEDC4}" srcOrd="0" destOrd="0" presId="urn:microsoft.com/office/officeart/2005/8/layout/process1"/>
    <dgm:cxn modelId="{B3734DF5-482E-4AA1-A7A2-16AE91B31EC5}" type="presOf" srcId="{37BA6362-0000-4B31-A927-53E75255F318}" destId="{1AD1FA8C-0EB7-4BFF-BAE1-8962DC7AAE6E}" srcOrd="0" destOrd="0" presId="urn:microsoft.com/office/officeart/2005/8/layout/process1"/>
    <dgm:cxn modelId="{5110C511-E70E-4A45-B52D-91330B8DE213}" type="presOf" srcId="{37BA6362-0000-4B31-A927-53E75255F318}" destId="{A49865A9-2CD6-4AC3-8527-8EF37AACA0F2}" srcOrd="1" destOrd="0" presId="urn:microsoft.com/office/officeart/2005/8/layout/process1"/>
    <dgm:cxn modelId="{A564BBCC-C4EA-4DA0-8ECC-3EB12D71DD7B}" type="presOf" srcId="{261EAAB3-88F8-457A-825F-EC3561F9DA21}" destId="{D741577E-36B3-4F2B-BCED-705D1A67D6E9}" srcOrd="0" destOrd="0" presId="urn:microsoft.com/office/officeart/2005/8/layout/process1"/>
    <dgm:cxn modelId="{111B3624-926F-49A7-91D0-CD7EA569A044}" type="presOf" srcId="{92EC3C8D-E34C-4946-8CF1-2B5F1CF756E5}" destId="{AB6FDDF4-7033-4513-9A5E-6E58E13C02B0}" srcOrd="0" destOrd="0" presId="urn:microsoft.com/office/officeart/2005/8/layout/process1"/>
    <dgm:cxn modelId="{752D7BAF-E9B0-44D3-BA56-4D28B32DC4E4}" srcId="{E69B0336-95F5-4B7B-819F-12A8CA95BC04}" destId="{64FB7723-ED21-45D7-AFF4-84B6893E3869}" srcOrd="0" destOrd="0" parTransId="{9DECC5C8-9EA7-4984-84FF-05718AAC3CBA}" sibTransId="{37BA6362-0000-4B31-A927-53E75255F318}"/>
    <dgm:cxn modelId="{DF08E21B-B734-4F53-98B7-DACF17C5F883}" type="presParOf" srcId="{AB931DF5-5779-472D-8810-C60DCA94E8E9}" destId="{4C296369-FD54-4EB1-A41A-0D97DFEAD8A5}" srcOrd="0" destOrd="0" presId="urn:microsoft.com/office/officeart/2005/8/layout/process1"/>
    <dgm:cxn modelId="{790B3C10-E59E-4841-8521-137DF0B173DA}" type="presParOf" srcId="{AB931DF5-5779-472D-8810-C60DCA94E8E9}" destId="{1AD1FA8C-0EB7-4BFF-BAE1-8962DC7AAE6E}" srcOrd="1" destOrd="0" presId="urn:microsoft.com/office/officeart/2005/8/layout/process1"/>
    <dgm:cxn modelId="{3CC895C2-0EB8-4197-AFAE-B6336C3CAD31}" type="presParOf" srcId="{1AD1FA8C-0EB7-4BFF-BAE1-8962DC7AAE6E}" destId="{A49865A9-2CD6-4AC3-8527-8EF37AACA0F2}" srcOrd="0" destOrd="0" presId="urn:microsoft.com/office/officeart/2005/8/layout/process1"/>
    <dgm:cxn modelId="{CCC211CB-7826-43FF-9F7C-B77A5A4DBF6C}" type="presParOf" srcId="{AB931DF5-5779-472D-8810-C60DCA94E8E9}" destId="{D741577E-36B3-4F2B-BCED-705D1A67D6E9}" srcOrd="2" destOrd="0" presId="urn:microsoft.com/office/officeart/2005/8/layout/process1"/>
    <dgm:cxn modelId="{350EF589-EE2C-4CE4-9582-92744A16FDCA}" type="presParOf" srcId="{AB931DF5-5779-472D-8810-C60DCA94E8E9}" destId="{95445988-B740-4006-8BAD-7786C1CEEDC4}" srcOrd="3" destOrd="0" presId="urn:microsoft.com/office/officeart/2005/8/layout/process1"/>
    <dgm:cxn modelId="{51F0496F-5506-42DB-B3AA-D83BCC90B2A7}" type="presParOf" srcId="{95445988-B740-4006-8BAD-7786C1CEEDC4}" destId="{7D156365-EF3B-41BC-BFA7-AE4AAFD28F89}" srcOrd="0" destOrd="0" presId="urn:microsoft.com/office/officeart/2005/8/layout/process1"/>
    <dgm:cxn modelId="{59A02FAF-DECE-49B1-8DCD-B47CB7DBD713}" type="presParOf" srcId="{AB931DF5-5779-472D-8810-C60DCA94E8E9}" destId="{AB6FDDF4-7033-4513-9A5E-6E58E13C02B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86CCBB-5FD1-46B7-A53D-AD64B379BA2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CFC58EF-491A-47E2-B4E7-696C4B393E84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MX" dirty="0" smtClean="0"/>
            <a:t>Modelos de intervención</a:t>
          </a:r>
          <a:endParaRPr lang="es-MX" dirty="0"/>
        </a:p>
      </dgm:t>
    </dgm:pt>
    <dgm:pt modelId="{1D47298B-FA56-4DAE-B327-12DCD2415D93}" type="parTrans" cxnId="{B932339B-CB5A-4F94-BA3F-671F00641883}">
      <dgm:prSet/>
      <dgm:spPr/>
      <dgm:t>
        <a:bodyPr/>
        <a:lstStyle/>
        <a:p>
          <a:endParaRPr lang="es-MX"/>
        </a:p>
      </dgm:t>
    </dgm:pt>
    <dgm:pt modelId="{6DF82D74-B59B-410E-A03D-6291C0CAD6BD}" type="sibTrans" cxnId="{B932339B-CB5A-4F94-BA3F-671F00641883}">
      <dgm:prSet/>
      <dgm:spPr/>
      <dgm:t>
        <a:bodyPr/>
        <a:lstStyle/>
        <a:p>
          <a:endParaRPr lang="es-MX"/>
        </a:p>
      </dgm:t>
    </dgm:pt>
    <dgm:pt modelId="{20FEEF23-2BDB-4897-941C-B26A3BD2B7D1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b="1" dirty="0" smtClean="0"/>
            <a:t>Psicodinámico</a:t>
          </a:r>
          <a:endParaRPr lang="es-MX" b="1" dirty="0"/>
        </a:p>
      </dgm:t>
    </dgm:pt>
    <dgm:pt modelId="{C0804460-9B31-44E5-B740-0F4870704E9F}" type="parTrans" cxnId="{C05DB38E-DA3F-40CD-8C6B-7B88EB08814F}">
      <dgm:prSet/>
      <dgm:spPr/>
      <dgm:t>
        <a:bodyPr/>
        <a:lstStyle/>
        <a:p>
          <a:endParaRPr lang="es-MX"/>
        </a:p>
      </dgm:t>
    </dgm:pt>
    <dgm:pt modelId="{8729FDCD-05DB-47E0-A096-B1741B380080}" type="sibTrans" cxnId="{C05DB38E-DA3F-40CD-8C6B-7B88EB08814F}">
      <dgm:prSet/>
      <dgm:spPr/>
      <dgm:t>
        <a:bodyPr/>
        <a:lstStyle/>
        <a:p>
          <a:endParaRPr lang="es-MX"/>
        </a:p>
      </dgm:t>
    </dgm:pt>
    <dgm:pt modelId="{87FB6393-7485-4952-B83B-644E1A428FEE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b="1" dirty="0" smtClean="0"/>
            <a:t>Centrado en la tarea</a:t>
          </a:r>
          <a:endParaRPr lang="es-MX" b="1" dirty="0"/>
        </a:p>
      </dgm:t>
    </dgm:pt>
    <dgm:pt modelId="{87E0F8D1-94F8-4750-9712-7E0DB680B4DA}" type="parTrans" cxnId="{C35A66BA-19F3-4D1D-ACB1-AE4FA0DE7602}">
      <dgm:prSet/>
      <dgm:spPr/>
      <dgm:t>
        <a:bodyPr/>
        <a:lstStyle/>
        <a:p>
          <a:endParaRPr lang="es-MX"/>
        </a:p>
      </dgm:t>
    </dgm:pt>
    <dgm:pt modelId="{7204E8E5-785F-4885-8E11-120AA7A871F7}" type="sibTrans" cxnId="{C35A66BA-19F3-4D1D-ACB1-AE4FA0DE7602}">
      <dgm:prSet/>
      <dgm:spPr/>
      <dgm:t>
        <a:bodyPr/>
        <a:lstStyle/>
        <a:p>
          <a:endParaRPr lang="es-MX"/>
        </a:p>
      </dgm:t>
    </dgm:pt>
    <dgm:pt modelId="{38C5759D-DE24-48A9-BA29-E0833DE1CD03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b="1" dirty="0" smtClean="0"/>
            <a:t>Gestión de casos</a:t>
          </a:r>
          <a:endParaRPr lang="es-MX" b="1" dirty="0"/>
        </a:p>
      </dgm:t>
    </dgm:pt>
    <dgm:pt modelId="{60A6C7C1-9E3E-424F-95F5-999D29CDC0F4}" type="parTrans" cxnId="{5E87EAF8-37E9-4E05-922F-97AFB83EEFB7}">
      <dgm:prSet/>
      <dgm:spPr/>
      <dgm:t>
        <a:bodyPr/>
        <a:lstStyle/>
        <a:p>
          <a:endParaRPr lang="es-MX"/>
        </a:p>
      </dgm:t>
    </dgm:pt>
    <dgm:pt modelId="{D95F3D53-E623-42A6-8805-5A22BEF828CA}" type="sibTrans" cxnId="{5E87EAF8-37E9-4E05-922F-97AFB83EEFB7}">
      <dgm:prSet/>
      <dgm:spPr/>
      <dgm:t>
        <a:bodyPr/>
        <a:lstStyle/>
        <a:p>
          <a:endParaRPr lang="es-MX"/>
        </a:p>
      </dgm:t>
    </dgm:pt>
    <dgm:pt modelId="{DFF5FC5D-2D98-4013-B5EB-D15E5044E35C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b="1" dirty="0" smtClean="0"/>
            <a:t>Sistémico </a:t>
          </a:r>
          <a:endParaRPr lang="es-MX" b="1" dirty="0"/>
        </a:p>
      </dgm:t>
    </dgm:pt>
    <dgm:pt modelId="{FD78E8FD-0D4F-403B-88F9-19CE64259BC8}" type="parTrans" cxnId="{356EFE50-E40B-484A-B71D-99485F7B441B}">
      <dgm:prSet/>
      <dgm:spPr/>
      <dgm:t>
        <a:bodyPr/>
        <a:lstStyle/>
        <a:p>
          <a:endParaRPr lang="es-MX"/>
        </a:p>
      </dgm:t>
    </dgm:pt>
    <dgm:pt modelId="{647E3FEA-DA9F-44A6-BBA7-5395EC1F6011}" type="sibTrans" cxnId="{356EFE50-E40B-484A-B71D-99485F7B441B}">
      <dgm:prSet/>
      <dgm:spPr/>
      <dgm:t>
        <a:bodyPr/>
        <a:lstStyle/>
        <a:p>
          <a:endParaRPr lang="es-MX"/>
        </a:p>
      </dgm:t>
    </dgm:pt>
    <dgm:pt modelId="{6CC2E941-52BE-4009-B804-C464AB2988D1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b="1" dirty="0" smtClean="0"/>
            <a:t>Humanista</a:t>
          </a:r>
          <a:endParaRPr lang="es-MX" b="1" dirty="0"/>
        </a:p>
      </dgm:t>
    </dgm:pt>
    <dgm:pt modelId="{14AE0E58-957E-4A9D-B189-C3924251F7A4}" type="parTrans" cxnId="{C26B92F2-18D8-4E62-973C-0DB4CDD8D8FF}">
      <dgm:prSet/>
      <dgm:spPr/>
      <dgm:t>
        <a:bodyPr/>
        <a:lstStyle/>
        <a:p>
          <a:endParaRPr lang="es-MX"/>
        </a:p>
      </dgm:t>
    </dgm:pt>
    <dgm:pt modelId="{E764E727-C6D3-4A69-AE9D-0C1EF2BD4CEB}" type="sibTrans" cxnId="{C26B92F2-18D8-4E62-973C-0DB4CDD8D8FF}">
      <dgm:prSet/>
      <dgm:spPr/>
      <dgm:t>
        <a:bodyPr/>
        <a:lstStyle/>
        <a:p>
          <a:endParaRPr lang="es-MX"/>
        </a:p>
      </dgm:t>
    </dgm:pt>
    <dgm:pt modelId="{DF322F7C-F087-412D-A0C2-0C59BCB70C9F}" type="pres">
      <dgm:prSet presAssocID="{0786CCBB-5FD1-46B7-A53D-AD64B379BA2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1030032-1198-4882-B5B8-39663B7317CB}" type="pres">
      <dgm:prSet presAssocID="{8CFC58EF-491A-47E2-B4E7-696C4B393E84}" presName="root1" presStyleCnt="0"/>
      <dgm:spPr/>
    </dgm:pt>
    <dgm:pt modelId="{E1BEEC8C-20FD-4382-A566-B1C200F5D392}" type="pres">
      <dgm:prSet presAssocID="{8CFC58EF-491A-47E2-B4E7-696C4B393E8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37AFD13-7B62-48B8-80CD-952B0D3BFF59}" type="pres">
      <dgm:prSet presAssocID="{8CFC58EF-491A-47E2-B4E7-696C4B393E84}" presName="level2hierChild" presStyleCnt="0"/>
      <dgm:spPr/>
    </dgm:pt>
    <dgm:pt modelId="{27D20E32-9292-4CBA-9E9E-304880AFB834}" type="pres">
      <dgm:prSet presAssocID="{C0804460-9B31-44E5-B740-0F4870704E9F}" presName="conn2-1" presStyleLbl="parChTrans1D2" presStyleIdx="0" presStyleCnt="5"/>
      <dgm:spPr/>
      <dgm:t>
        <a:bodyPr/>
        <a:lstStyle/>
        <a:p>
          <a:endParaRPr lang="es-MX"/>
        </a:p>
      </dgm:t>
    </dgm:pt>
    <dgm:pt modelId="{5A21D9A8-65D7-4101-8646-80FDC3F300E1}" type="pres">
      <dgm:prSet presAssocID="{C0804460-9B31-44E5-B740-0F4870704E9F}" presName="connTx" presStyleLbl="parChTrans1D2" presStyleIdx="0" presStyleCnt="5"/>
      <dgm:spPr/>
      <dgm:t>
        <a:bodyPr/>
        <a:lstStyle/>
        <a:p>
          <a:endParaRPr lang="es-MX"/>
        </a:p>
      </dgm:t>
    </dgm:pt>
    <dgm:pt modelId="{49F13BCB-9B54-4037-AFF0-0A4E55D3CBE2}" type="pres">
      <dgm:prSet presAssocID="{20FEEF23-2BDB-4897-941C-B26A3BD2B7D1}" presName="root2" presStyleCnt="0"/>
      <dgm:spPr/>
    </dgm:pt>
    <dgm:pt modelId="{C6DBD135-3640-46D8-83AB-F88A710B02BD}" type="pres">
      <dgm:prSet presAssocID="{20FEEF23-2BDB-4897-941C-B26A3BD2B7D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C17F8A2-1738-4CDD-9F40-C6BC5B256D0C}" type="pres">
      <dgm:prSet presAssocID="{20FEEF23-2BDB-4897-941C-B26A3BD2B7D1}" presName="level3hierChild" presStyleCnt="0"/>
      <dgm:spPr/>
    </dgm:pt>
    <dgm:pt modelId="{2536EB1D-19E1-4711-9FEF-9DBA4F95E6F6}" type="pres">
      <dgm:prSet presAssocID="{FD78E8FD-0D4F-403B-88F9-19CE64259BC8}" presName="conn2-1" presStyleLbl="parChTrans1D2" presStyleIdx="1" presStyleCnt="5"/>
      <dgm:spPr/>
      <dgm:t>
        <a:bodyPr/>
        <a:lstStyle/>
        <a:p>
          <a:endParaRPr lang="es-MX"/>
        </a:p>
      </dgm:t>
    </dgm:pt>
    <dgm:pt modelId="{1A8483DF-24D7-439C-8171-480A1D202595}" type="pres">
      <dgm:prSet presAssocID="{FD78E8FD-0D4F-403B-88F9-19CE64259BC8}" presName="connTx" presStyleLbl="parChTrans1D2" presStyleIdx="1" presStyleCnt="5"/>
      <dgm:spPr/>
      <dgm:t>
        <a:bodyPr/>
        <a:lstStyle/>
        <a:p>
          <a:endParaRPr lang="es-MX"/>
        </a:p>
      </dgm:t>
    </dgm:pt>
    <dgm:pt modelId="{1ABF5E37-FEF9-4FC7-A19B-457D94B32BB5}" type="pres">
      <dgm:prSet presAssocID="{DFF5FC5D-2D98-4013-B5EB-D15E5044E35C}" presName="root2" presStyleCnt="0"/>
      <dgm:spPr/>
    </dgm:pt>
    <dgm:pt modelId="{4B8771AB-8C89-4956-9B9F-41CE53220FED}" type="pres">
      <dgm:prSet presAssocID="{DFF5FC5D-2D98-4013-B5EB-D15E5044E35C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F51E130-DD3D-4BE6-A85F-65FE491F47FF}" type="pres">
      <dgm:prSet presAssocID="{DFF5FC5D-2D98-4013-B5EB-D15E5044E35C}" presName="level3hierChild" presStyleCnt="0"/>
      <dgm:spPr/>
    </dgm:pt>
    <dgm:pt modelId="{A1459FCA-9269-486F-997A-B9702FBD8ED7}" type="pres">
      <dgm:prSet presAssocID="{14AE0E58-957E-4A9D-B189-C3924251F7A4}" presName="conn2-1" presStyleLbl="parChTrans1D2" presStyleIdx="2" presStyleCnt="5"/>
      <dgm:spPr/>
      <dgm:t>
        <a:bodyPr/>
        <a:lstStyle/>
        <a:p>
          <a:endParaRPr lang="es-MX"/>
        </a:p>
      </dgm:t>
    </dgm:pt>
    <dgm:pt modelId="{6F9E193E-A535-41DA-8FBB-03B7710E9212}" type="pres">
      <dgm:prSet presAssocID="{14AE0E58-957E-4A9D-B189-C3924251F7A4}" presName="connTx" presStyleLbl="parChTrans1D2" presStyleIdx="2" presStyleCnt="5"/>
      <dgm:spPr/>
      <dgm:t>
        <a:bodyPr/>
        <a:lstStyle/>
        <a:p>
          <a:endParaRPr lang="es-MX"/>
        </a:p>
      </dgm:t>
    </dgm:pt>
    <dgm:pt modelId="{DD56D621-BD56-46C2-A958-576F45E2B25F}" type="pres">
      <dgm:prSet presAssocID="{6CC2E941-52BE-4009-B804-C464AB2988D1}" presName="root2" presStyleCnt="0"/>
      <dgm:spPr/>
    </dgm:pt>
    <dgm:pt modelId="{4DCCADCC-749D-44B4-AB99-D039520957E0}" type="pres">
      <dgm:prSet presAssocID="{6CC2E941-52BE-4009-B804-C464AB2988D1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30F4328-B7E2-4FFA-87D1-4A0644A190A9}" type="pres">
      <dgm:prSet presAssocID="{6CC2E941-52BE-4009-B804-C464AB2988D1}" presName="level3hierChild" presStyleCnt="0"/>
      <dgm:spPr/>
    </dgm:pt>
    <dgm:pt modelId="{678B08E1-09D5-46D5-90BB-9F26E0D6C7B0}" type="pres">
      <dgm:prSet presAssocID="{87E0F8D1-94F8-4750-9712-7E0DB680B4DA}" presName="conn2-1" presStyleLbl="parChTrans1D2" presStyleIdx="3" presStyleCnt="5"/>
      <dgm:spPr/>
      <dgm:t>
        <a:bodyPr/>
        <a:lstStyle/>
        <a:p>
          <a:endParaRPr lang="es-MX"/>
        </a:p>
      </dgm:t>
    </dgm:pt>
    <dgm:pt modelId="{9F50C13C-932E-4204-85C7-32CD7321EBD7}" type="pres">
      <dgm:prSet presAssocID="{87E0F8D1-94F8-4750-9712-7E0DB680B4DA}" presName="connTx" presStyleLbl="parChTrans1D2" presStyleIdx="3" presStyleCnt="5"/>
      <dgm:spPr/>
      <dgm:t>
        <a:bodyPr/>
        <a:lstStyle/>
        <a:p>
          <a:endParaRPr lang="es-MX"/>
        </a:p>
      </dgm:t>
    </dgm:pt>
    <dgm:pt modelId="{108B4805-BEAB-42B8-A43E-6C1FB39C8867}" type="pres">
      <dgm:prSet presAssocID="{87FB6393-7485-4952-B83B-644E1A428FEE}" presName="root2" presStyleCnt="0"/>
      <dgm:spPr/>
    </dgm:pt>
    <dgm:pt modelId="{16D89353-35A7-4498-AD82-A7F488CFDF7E}" type="pres">
      <dgm:prSet presAssocID="{87FB6393-7485-4952-B83B-644E1A428FEE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DE21EF2-E3E0-4C71-9D56-51C12B496EBF}" type="pres">
      <dgm:prSet presAssocID="{87FB6393-7485-4952-B83B-644E1A428FEE}" presName="level3hierChild" presStyleCnt="0"/>
      <dgm:spPr/>
    </dgm:pt>
    <dgm:pt modelId="{ADFB27F4-8B43-4E2C-9FE4-DE7A9D45A20E}" type="pres">
      <dgm:prSet presAssocID="{60A6C7C1-9E3E-424F-95F5-999D29CDC0F4}" presName="conn2-1" presStyleLbl="parChTrans1D2" presStyleIdx="4" presStyleCnt="5"/>
      <dgm:spPr/>
      <dgm:t>
        <a:bodyPr/>
        <a:lstStyle/>
        <a:p>
          <a:endParaRPr lang="es-MX"/>
        </a:p>
      </dgm:t>
    </dgm:pt>
    <dgm:pt modelId="{45FEA6CB-AEB5-4506-BF8D-83DE6BBFDA31}" type="pres">
      <dgm:prSet presAssocID="{60A6C7C1-9E3E-424F-95F5-999D29CDC0F4}" presName="connTx" presStyleLbl="parChTrans1D2" presStyleIdx="4" presStyleCnt="5"/>
      <dgm:spPr/>
      <dgm:t>
        <a:bodyPr/>
        <a:lstStyle/>
        <a:p>
          <a:endParaRPr lang="es-MX"/>
        </a:p>
      </dgm:t>
    </dgm:pt>
    <dgm:pt modelId="{2587581B-3C69-470F-ABD6-A13BDDE1AAD3}" type="pres">
      <dgm:prSet presAssocID="{38C5759D-DE24-48A9-BA29-E0833DE1CD03}" presName="root2" presStyleCnt="0"/>
      <dgm:spPr/>
    </dgm:pt>
    <dgm:pt modelId="{F2264F93-59E3-405D-BBF8-2F29C1D004B9}" type="pres">
      <dgm:prSet presAssocID="{38C5759D-DE24-48A9-BA29-E0833DE1CD03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25E4463-4DD7-455E-B0B5-07F46D2EFC8A}" type="pres">
      <dgm:prSet presAssocID="{38C5759D-DE24-48A9-BA29-E0833DE1CD03}" presName="level3hierChild" presStyleCnt="0"/>
      <dgm:spPr/>
    </dgm:pt>
  </dgm:ptLst>
  <dgm:cxnLst>
    <dgm:cxn modelId="{BFCD4C42-F480-4510-820C-9E09F97718E6}" type="presOf" srcId="{60A6C7C1-9E3E-424F-95F5-999D29CDC0F4}" destId="{45FEA6CB-AEB5-4506-BF8D-83DE6BBFDA31}" srcOrd="1" destOrd="0" presId="urn:microsoft.com/office/officeart/2008/layout/HorizontalMultiLevelHierarchy"/>
    <dgm:cxn modelId="{811C89F6-7608-4594-93ED-7DB41B446240}" type="presOf" srcId="{87E0F8D1-94F8-4750-9712-7E0DB680B4DA}" destId="{678B08E1-09D5-46D5-90BB-9F26E0D6C7B0}" srcOrd="0" destOrd="0" presId="urn:microsoft.com/office/officeart/2008/layout/HorizontalMultiLevelHierarchy"/>
    <dgm:cxn modelId="{842AD263-B56C-4697-B118-049B05D1AB75}" type="presOf" srcId="{DFF5FC5D-2D98-4013-B5EB-D15E5044E35C}" destId="{4B8771AB-8C89-4956-9B9F-41CE53220FED}" srcOrd="0" destOrd="0" presId="urn:microsoft.com/office/officeart/2008/layout/HorizontalMultiLevelHierarchy"/>
    <dgm:cxn modelId="{69FC404E-871C-487F-919D-E2DC267CC494}" type="presOf" srcId="{14AE0E58-957E-4A9D-B189-C3924251F7A4}" destId="{A1459FCA-9269-486F-997A-B9702FBD8ED7}" srcOrd="0" destOrd="0" presId="urn:microsoft.com/office/officeart/2008/layout/HorizontalMultiLevelHierarchy"/>
    <dgm:cxn modelId="{356EFE50-E40B-484A-B71D-99485F7B441B}" srcId="{8CFC58EF-491A-47E2-B4E7-696C4B393E84}" destId="{DFF5FC5D-2D98-4013-B5EB-D15E5044E35C}" srcOrd="1" destOrd="0" parTransId="{FD78E8FD-0D4F-403B-88F9-19CE64259BC8}" sibTransId="{647E3FEA-DA9F-44A6-BBA7-5395EC1F6011}"/>
    <dgm:cxn modelId="{FB1E1539-E008-40D4-AB4C-8788E73DB491}" type="presOf" srcId="{0786CCBB-5FD1-46B7-A53D-AD64B379BA27}" destId="{DF322F7C-F087-412D-A0C2-0C59BCB70C9F}" srcOrd="0" destOrd="0" presId="urn:microsoft.com/office/officeart/2008/layout/HorizontalMultiLevelHierarchy"/>
    <dgm:cxn modelId="{DA49650D-2DD4-4A1D-93D0-E49F9930167A}" type="presOf" srcId="{20FEEF23-2BDB-4897-941C-B26A3BD2B7D1}" destId="{C6DBD135-3640-46D8-83AB-F88A710B02BD}" srcOrd="0" destOrd="0" presId="urn:microsoft.com/office/officeart/2008/layout/HorizontalMultiLevelHierarchy"/>
    <dgm:cxn modelId="{1B28B99D-1692-4F94-9FFF-7102239ABA4A}" type="presOf" srcId="{FD78E8FD-0D4F-403B-88F9-19CE64259BC8}" destId="{2536EB1D-19E1-4711-9FEF-9DBA4F95E6F6}" srcOrd="0" destOrd="0" presId="urn:microsoft.com/office/officeart/2008/layout/HorizontalMultiLevelHierarchy"/>
    <dgm:cxn modelId="{8879EE70-D02F-4422-8B81-215BC0B365AE}" type="presOf" srcId="{FD78E8FD-0D4F-403B-88F9-19CE64259BC8}" destId="{1A8483DF-24D7-439C-8171-480A1D202595}" srcOrd="1" destOrd="0" presId="urn:microsoft.com/office/officeart/2008/layout/HorizontalMultiLevelHierarchy"/>
    <dgm:cxn modelId="{D6E4A31A-E7FE-416D-961F-18F4A99C08E7}" type="presOf" srcId="{C0804460-9B31-44E5-B740-0F4870704E9F}" destId="{27D20E32-9292-4CBA-9E9E-304880AFB834}" srcOrd="0" destOrd="0" presId="urn:microsoft.com/office/officeart/2008/layout/HorizontalMultiLevelHierarchy"/>
    <dgm:cxn modelId="{8298D93D-0A7E-4A10-A225-4E93AF9095D1}" type="presOf" srcId="{87E0F8D1-94F8-4750-9712-7E0DB680B4DA}" destId="{9F50C13C-932E-4204-85C7-32CD7321EBD7}" srcOrd="1" destOrd="0" presId="urn:microsoft.com/office/officeart/2008/layout/HorizontalMultiLevelHierarchy"/>
    <dgm:cxn modelId="{21F94E8F-2FBC-408B-AB07-33E26748001C}" type="presOf" srcId="{87FB6393-7485-4952-B83B-644E1A428FEE}" destId="{16D89353-35A7-4498-AD82-A7F488CFDF7E}" srcOrd="0" destOrd="0" presId="urn:microsoft.com/office/officeart/2008/layout/HorizontalMultiLevelHierarchy"/>
    <dgm:cxn modelId="{C35A66BA-19F3-4D1D-ACB1-AE4FA0DE7602}" srcId="{8CFC58EF-491A-47E2-B4E7-696C4B393E84}" destId="{87FB6393-7485-4952-B83B-644E1A428FEE}" srcOrd="3" destOrd="0" parTransId="{87E0F8D1-94F8-4750-9712-7E0DB680B4DA}" sibTransId="{7204E8E5-785F-4885-8E11-120AA7A871F7}"/>
    <dgm:cxn modelId="{C58FE777-40C5-4D95-A452-895B4293376C}" type="presOf" srcId="{14AE0E58-957E-4A9D-B189-C3924251F7A4}" destId="{6F9E193E-A535-41DA-8FBB-03B7710E9212}" srcOrd="1" destOrd="0" presId="urn:microsoft.com/office/officeart/2008/layout/HorizontalMultiLevelHierarchy"/>
    <dgm:cxn modelId="{5E87EAF8-37E9-4E05-922F-97AFB83EEFB7}" srcId="{8CFC58EF-491A-47E2-B4E7-696C4B393E84}" destId="{38C5759D-DE24-48A9-BA29-E0833DE1CD03}" srcOrd="4" destOrd="0" parTransId="{60A6C7C1-9E3E-424F-95F5-999D29CDC0F4}" sibTransId="{D95F3D53-E623-42A6-8805-5A22BEF828CA}"/>
    <dgm:cxn modelId="{64BFA8FD-28BD-43B4-98A0-346CCE89042D}" type="presOf" srcId="{8CFC58EF-491A-47E2-B4E7-696C4B393E84}" destId="{E1BEEC8C-20FD-4382-A566-B1C200F5D392}" srcOrd="0" destOrd="0" presId="urn:microsoft.com/office/officeart/2008/layout/HorizontalMultiLevelHierarchy"/>
    <dgm:cxn modelId="{C26B92F2-18D8-4E62-973C-0DB4CDD8D8FF}" srcId="{8CFC58EF-491A-47E2-B4E7-696C4B393E84}" destId="{6CC2E941-52BE-4009-B804-C464AB2988D1}" srcOrd="2" destOrd="0" parTransId="{14AE0E58-957E-4A9D-B189-C3924251F7A4}" sibTransId="{E764E727-C6D3-4A69-AE9D-0C1EF2BD4CEB}"/>
    <dgm:cxn modelId="{04C8C5FB-F56B-4677-83C1-CDE4F88779E5}" type="presOf" srcId="{6CC2E941-52BE-4009-B804-C464AB2988D1}" destId="{4DCCADCC-749D-44B4-AB99-D039520957E0}" srcOrd="0" destOrd="0" presId="urn:microsoft.com/office/officeart/2008/layout/HorizontalMultiLevelHierarchy"/>
    <dgm:cxn modelId="{C05DB38E-DA3F-40CD-8C6B-7B88EB08814F}" srcId="{8CFC58EF-491A-47E2-B4E7-696C4B393E84}" destId="{20FEEF23-2BDB-4897-941C-B26A3BD2B7D1}" srcOrd="0" destOrd="0" parTransId="{C0804460-9B31-44E5-B740-0F4870704E9F}" sibTransId="{8729FDCD-05DB-47E0-A096-B1741B380080}"/>
    <dgm:cxn modelId="{9017FA5D-5D52-449B-8045-66FFADEC17F8}" type="presOf" srcId="{38C5759D-DE24-48A9-BA29-E0833DE1CD03}" destId="{F2264F93-59E3-405D-BBF8-2F29C1D004B9}" srcOrd="0" destOrd="0" presId="urn:microsoft.com/office/officeart/2008/layout/HorizontalMultiLevelHierarchy"/>
    <dgm:cxn modelId="{B932339B-CB5A-4F94-BA3F-671F00641883}" srcId="{0786CCBB-5FD1-46B7-A53D-AD64B379BA27}" destId="{8CFC58EF-491A-47E2-B4E7-696C4B393E84}" srcOrd="0" destOrd="0" parTransId="{1D47298B-FA56-4DAE-B327-12DCD2415D93}" sibTransId="{6DF82D74-B59B-410E-A03D-6291C0CAD6BD}"/>
    <dgm:cxn modelId="{42B4982A-7CEF-4A4B-BDA1-2054A7A5328F}" type="presOf" srcId="{60A6C7C1-9E3E-424F-95F5-999D29CDC0F4}" destId="{ADFB27F4-8B43-4E2C-9FE4-DE7A9D45A20E}" srcOrd="0" destOrd="0" presId="urn:microsoft.com/office/officeart/2008/layout/HorizontalMultiLevelHierarchy"/>
    <dgm:cxn modelId="{2C818D1F-C2C9-4008-BA1E-511AB8CD5CCD}" type="presOf" srcId="{C0804460-9B31-44E5-B740-0F4870704E9F}" destId="{5A21D9A8-65D7-4101-8646-80FDC3F300E1}" srcOrd="1" destOrd="0" presId="urn:microsoft.com/office/officeart/2008/layout/HorizontalMultiLevelHierarchy"/>
    <dgm:cxn modelId="{FE9F13EE-B81D-4D1A-9780-1EB7BAFF10AF}" type="presParOf" srcId="{DF322F7C-F087-412D-A0C2-0C59BCB70C9F}" destId="{D1030032-1198-4882-B5B8-39663B7317CB}" srcOrd="0" destOrd="0" presId="urn:microsoft.com/office/officeart/2008/layout/HorizontalMultiLevelHierarchy"/>
    <dgm:cxn modelId="{D99B5A94-A28C-433C-98BB-B9B16059A898}" type="presParOf" srcId="{D1030032-1198-4882-B5B8-39663B7317CB}" destId="{E1BEEC8C-20FD-4382-A566-B1C200F5D392}" srcOrd="0" destOrd="0" presId="urn:microsoft.com/office/officeart/2008/layout/HorizontalMultiLevelHierarchy"/>
    <dgm:cxn modelId="{14AF6180-CFE5-4104-8A41-4F639913BFB3}" type="presParOf" srcId="{D1030032-1198-4882-B5B8-39663B7317CB}" destId="{037AFD13-7B62-48B8-80CD-952B0D3BFF59}" srcOrd="1" destOrd="0" presId="urn:microsoft.com/office/officeart/2008/layout/HorizontalMultiLevelHierarchy"/>
    <dgm:cxn modelId="{910461CF-F121-4854-BA5C-D5B44E6CADDF}" type="presParOf" srcId="{037AFD13-7B62-48B8-80CD-952B0D3BFF59}" destId="{27D20E32-9292-4CBA-9E9E-304880AFB834}" srcOrd="0" destOrd="0" presId="urn:microsoft.com/office/officeart/2008/layout/HorizontalMultiLevelHierarchy"/>
    <dgm:cxn modelId="{9719DEAB-913F-45CB-8B34-E52D10BF1531}" type="presParOf" srcId="{27D20E32-9292-4CBA-9E9E-304880AFB834}" destId="{5A21D9A8-65D7-4101-8646-80FDC3F300E1}" srcOrd="0" destOrd="0" presId="urn:microsoft.com/office/officeart/2008/layout/HorizontalMultiLevelHierarchy"/>
    <dgm:cxn modelId="{8917C9AD-4039-4F99-8795-9A5C5DAE3191}" type="presParOf" srcId="{037AFD13-7B62-48B8-80CD-952B0D3BFF59}" destId="{49F13BCB-9B54-4037-AFF0-0A4E55D3CBE2}" srcOrd="1" destOrd="0" presId="urn:microsoft.com/office/officeart/2008/layout/HorizontalMultiLevelHierarchy"/>
    <dgm:cxn modelId="{74CE3C0E-57FD-4F58-8683-11578C411B76}" type="presParOf" srcId="{49F13BCB-9B54-4037-AFF0-0A4E55D3CBE2}" destId="{C6DBD135-3640-46D8-83AB-F88A710B02BD}" srcOrd="0" destOrd="0" presId="urn:microsoft.com/office/officeart/2008/layout/HorizontalMultiLevelHierarchy"/>
    <dgm:cxn modelId="{A29EF6CB-A11E-45A0-9556-7F4A242960DC}" type="presParOf" srcId="{49F13BCB-9B54-4037-AFF0-0A4E55D3CBE2}" destId="{9C17F8A2-1738-4CDD-9F40-C6BC5B256D0C}" srcOrd="1" destOrd="0" presId="urn:microsoft.com/office/officeart/2008/layout/HorizontalMultiLevelHierarchy"/>
    <dgm:cxn modelId="{7E1103C0-A439-4960-8298-A5C4E9CE3A06}" type="presParOf" srcId="{037AFD13-7B62-48B8-80CD-952B0D3BFF59}" destId="{2536EB1D-19E1-4711-9FEF-9DBA4F95E6F6}" srcOrd="2" destOrd="0" presId="urn:microsoft.com/office/officeart/2008/layout/HorizontalMultiLevelHierarchy"/>
    <dgm:cxn modelId="{CB8D90BE-8644-4134-90F6-B21BFB890E4E}" type="presParOf" srcId="{2536EB1D-19E1-4711-9FEF-9DBA4F95E6F6}" destId="{1A8483DF-24D7-439C-8171-480A1D202595}" srcOrd="0" destOrd="0" presId="urn:microsoft.com/office/officeart/2008/layout/HorizontalMultiLevelHierarchy"/>
    <dgm:cxn modelId="{217EA48C-CE8B-4357-9DDD-76ADD98FFE40}" type="presParOf" srcId="{037AFD13-7B62-48B8-80CD-952B0D3BFF59}" destId="{1ABF5E37-FEF9-4FC7-A19B-457D94B32BB5}" srcOrd="3" destOrd="0" presId="urn:microsoft.com/office/officeart/2008/layout/HorizontalMultiLevelHierarchy"/>
    <dgm:cxn modelId="{5C680B13-CFA4-43D4-A0BC-9DB7EB556710}" type="presParOf" srcId="{1ABF5E37-FEF9-4FC7-A19B-457D94B32BB5}" destId="{4B8771AB-8C89-4956-9B9F-41CE53220FED}" srcOrd="0" destOrd="0" presId="urn:microsoft.com/office/officeart/2008/layout/HorizontalMultiLevelHierarchy"/>
    <dgm:cxn modelId="{035EDCF0-BDE3-4C45-A424-31777D6594E0}" type="presParOf" srcId="{1ABF5E37-FEF9-4FC7-A19B-457D94B32BB5}" destId="{7F51E130-DD3D-4BE6-A85F-65FE491F47FF}" srcOrd="1" destOrd="0" presId="urn:microsoft.com/office/officeart/2008/layout/HorizontalMultiLevelHierarchy"/>
    <dgm:cxn modelId="{7F4B14AB-2F82-452E-909B-F041D5BA4A1D}" type="presParOf" srcId="{037AFD13-7B62-48B8-80CD-952B0D3BFF59}" destId="{A1459FCA-9269-486F-997A-B9702FBD8ED7}" srcOrd="4" destOrd="0" presId="urn:microsoft.com/office/officeart/2008/layout/HorizontalMultiLevelHierarchy"/>
    <dgm:cxn modelId="{C7F4E6B0-1B4F-4878-9EDC-2F2C168C9D4C}" type="presParOf" srcId="{A1459FCA-9269-486F-997A-B9702FBD8ED7}" destId="{6F9E193E-A535-41DA-8FBB-03B7710E9212}" srcOrd="0" destOrd="0" presId="urn:microsoft.com/office/officeart/2008/layout/HorizontalMultiLevelHierarchy"/>
    <dgm:cxn modelId="{E37E65A6-294A-425D-AC58-84937C4A3873}" type="presParOf" srcId="{037AFD13-7B62-48B8-80CD-952B0D3BFF59}" destId="{DD56D621-BD56-46C2-A958-576F45E2B25F}" srcOrd="5" destOrd="0" presId="urn:microsoft.com/office/officeart/2008/layout/HorizontalMultiLevelHierarchy"/>
    <dgm:cxn modelId="{709BBAB1-B5AE-4F57-9F35-97F43BB6E73E}" type="presParOf" srcId="{DD56D621-BD56-46C2-A958-576F45E2B25F}" destId="{4DCCADCC-749D-44B4-AB99-D039520957E0}" srcOrd="0" destOrd="0" presId="urn:microsoft.com/office/officeart/2008/layout/HorizontalMultiLevelHierarchy"/>
    <dgm:cxn modelId="{D46BCEE7-2A0A-4193-84C3-453528893FD0}" type="presParOf" srcId="{DD56D621-BD56-46C2-A958-576F45E2B25F}" destId="{C30F4328-B7E2-4FFA-87D1-4A0644A190A9}" srcOrd="1" destOrd="0" presId="urn:microsoft.com/office/officeart/2008/layout/HorizontalMultiLevelHierarchy"/>
    <dgm:cxn modelId="{1E5A264F-B740-4E1C-BFEE-58559626AFD2}" type="presParOf" srcId="{037AFD13-7B62-48B8-80CD-952B0D3BFF59}" destId="{678B08E1-09D5-46D5-90BB-9F26E0D6C7B0}" srcOrd="6" destOrd="0" presId="urn:microsoft.com/office/officeart/2008/layout/HorizontalMultiLevelHierarchy"/>
    <dgm:cxn modelId="{5484D575-C970-4218-BA3F-1900BA227E77}" type="presParOf" srcId="{678B08E1-09D5-46D5-90BB-9F26E0D6C7B0}" destId="{9F50C13C-932E-4204-85C7-32CD7321EBD7}" srcOrd="0" destOrd="0" presId="urn:microsoft.com/office/officeart/2008/layout/HorizontalMultiLevelHierarchy"/>
    <dgm:cxn modelId="{378AFDD9-7B51-48F8-87FC-4E215DCD9DF2}" type="presParOf" srcId="{037AFD13-7B62-48B8-80CD-952B0D3BFF59}" destId="{108B4805-BEAB-42B8-A43E-6C1FB39C8867}" srcOrd="7" destOrd="0" presId="urn:microsoft.com/office/officeart/2008/layout/HorizontalMultiLevelHierarchy"/>
    <dgm:cxn modelId="{622D377B-C7AE-4334-8F50-B0AF8C27F721}" type="presParOf" srcId="{108B4805-BEAB-42B8-A43E-6C1FB39C8867}" destId="{16D89353-35A7-4498-AD82-A7F488CFDF7E}" srcOrd="0" destOrd="0" presId="urn:microsoft.com/office/officeart/2008/layout/HorizontalMultiLevelHierarchy"/>
    <dgm:cxn modelId="{B164464C-026D-489E-95CD-5DDC93B46615}" type="presParOf" srcId="{108B4805-BEAB-42B8-A43E-6C1FB39C8867}" destId="{7DE21EF2-E3E0-4C71-9D56-51C12B496EBF}" srcOrd="1" destOrd="0" presId="urn:microsoft.com/office/officeart/2008/layout/HorizontalMultiLevelHierarchy"/>
    <dgm:cxn modelId="{C2ACFE23-30B7-46EE-8920-2423C3964F5A}" type="presParOf" srcId="{037AFD13-7B62-48B8-80CD-952B0D3BFF59}" destId="{ADFB27F4-8B43-4E2C-9FE4-DE7A9D45A20E}" srcOrd="8" destOrd="0" presId="urn:microsoft.com/office/officeart/2008/layout/HorizontalMultiLevelHierarchy"/>
    <dgm:cxn modelId="{5DE2CE67-8D11-4760-AA80-32151B8F9E3D}" type="presParOf" srcId="{ADFB27F4-8B43-4E2C-9FE4-DE7A9D45A20E}" destId="{45FEA6CB-AEB5-4506-BF8D-83DE6BBFDA31}" srcOrd="0" destOrd="0" presId="urn:microsoft.com/office/officeart/2008/layout/HorizontalMultiLevelHierarchy"/>
    <dgm:cxn modelId="{29FFCDC0-7119-42A0-86E2-CAF8A2E10207}" type="presParOf" srcId="{037AFD13-7B62-48B8-80CD-952B0D3BFF59}" destId="{2587581B-3C69-470F-ABD6-A13BDDE1AAD3}" srcOrd="9" destOrd="0" presId="urn:microsoft.com/office/officeart/2008/layout/HorizontalMultiLevelHierarchy"/>
    <dgm:cxn modelId="{B0626680-E2CD-4432-849A-ACAE46320EC7}" type="presParOf" srcId="{2587581B-3C69-470F-ABD6-A13BDDE1AAD3}" destId="{F2264F93-59E3-405D-BBF8-2F29C1D004B9}" srcOrd="0" destOrd="0" presId="urn:microsoft.com/office/officeart/2008/layout/HorizontalMultiLevelHierarchy"/>
    <dgm:cxn modelId="{2604C123-87DD-46BC-9F90-ACD93DEBC2DD}" type="presParOf" srcId="{2587581B-3C69-470F-ABD6-A13BDDE1AAD3}" destId="{F25E4463-4DD7-455E-B0B5-07F46D2EFC8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D0D8E2-1A4F-4FD0-B6D4-AD4B41F3EDD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2301597-1C0A-4CDA-BB61-558105924CD1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Espacios de aplicación</a:t>
          </a:r>
          <a:endParaRPr lang="es-MX" dirty="0">
            <a:solidFill>
              <a:schemeClr val="tx1"/>
            </a:solidFill>
          </a:endParaRPr>
        </a:p>
      </dgm:t>
    </dgm:pt>
    <dgm:pt modelId="{F1F2BFBA-D779-419F-8416-65F137DC2920}" type="parTrans" cxnId="{3DE16E2A-2B73-4222-9670-EA6A62FD7272}">
      <dgm:prSet/>
      <dgm:spPr/>
      <dgm:t>
        <a:bodyPr/>
        <a:lstStyle/>
        <a:p>
          <a:endParaRPr lang="es-MX"/>
        </a:p>
      </dgm:t>
    </dgm:pt>
    <dgm:pt modelId="{9BE7156B-482B-41A4-99F6-7DB63E680EDE}" type="sibTrans" cxnId="{3DE16E2A-2B73-4222-9670-EA6A62FD7272}">
      <dgm:prSet/>
      <dgm:spPr/>
      <dgm:t>
        <a:bodyPr/>
        <a:lstStyle/>
        <a:p>
          <a:endParaRPr lang="es-MX"/>
        </a:p>
      </dgm:t>
    </dgm:pt>
    <dgm:pt modelId="{D8625EDC-099B-4EE1-83DD-6CC779768DEE}">
      <dgm:prSet phldrT="[Tex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MX" sz="2000" dirty="0" smtClean="0"/>
            <a:t>I. Públicas</a:t>
          </a:r>
          <a:endParaRPr lang="es-MX" sz="2000" dirty="0"/>
        </a:p>
      </dgm:t>
    </dgm:pt>
    <dgm:pt modelId="{E93060E6-DFB7-4FFA-B9BE-84734BE4879B}" type="parTrans" cxnId="{3561FE8F-4375-491C-935E-7FF4ABD08ED1}">
      <dgm:prSet/>
      <dgm:spPr/>
      <dgm:t>
        <a:bodyPr/>
        <a:lstStyle/>
        <a:p>
          <a:endParaRPr lang="es-MX"/>
        </a:p>
      </dgm:t>
    </dgm:pt>
    <dgm:pt modelId="{2AAFBF76-F308-4469-A220-3D354759F031}" type="sibTrans" cxnId="{3561FE8F-4375-491C-935E-7FF4ABD08ED1}">
      <dgm:prSet/>
      <dgm:spPr/>
      <dgm:t>
        <a:bodyPr/>
        <a:lstStyle/>
        <a:p>
          <a:endParaRPr lang="es-MX"/>
        </a:p>
      </dgm:t>
    </dgm:pt>
    <dgm:pt modelId="{369FCDF9-0869-4DC3-AA48-9E3F6E0DB583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sz="2000" dirty="0" smtClean="0"/>
            <a:t>I. Privadas</a:t>
          </a:r>
          <a:endParaRPr lang="es-MX" sz="2000" dirty="0"/>
        </a:p>
      </dgm:t>
    </dgm:pt>
    <dgm:pt modelId="{01A397BE-74E7-4B94-82B0-6212A05AC95A}" type="parTrans" cxnId="{2CF21BBB-AC19-494F-B607-0825BB80CAE8}">
      <dgm:prSet/>
      <dgm:spPr/>
      <dgm:t>
        <a:bodyPr/>
        <a:lstStyle/>
        <a:p>
          <a:endParaRPr lang="es-MX"/>
        </a:p>
      </dgm:t>
    </dgm:pt>
    <dgm:pt modelId="{E2745A3F-23FC-4032-8F02-7B3E50C74BD6}" type="sibTrans" cxnId="{2CF21BBB-AC19-494F-B607-0825BB80CAE8}">
      <dgm:prSet/>
      <dgm:spPr/>
      <dgm:t>
        <a:bodyPr/>
        <a:lstStyle/>
        <a:p>
          <a:endParaRPr lang="es-MX"/>
        </a:p>
      </dgm:t>
    </dgm:pt>
    <dgm:pt modelId="{C33B955E-A20F-4F7D-B8AF-FD2E2EC21ABD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MX" sz="2400" dirty="0" smtClean="0"/>
            <a:t>OSC</a:t>
          </a:r>
          <a:endParaRPr lang="es-MX" sz="2400" dirty="0"/>
        </a:p>
      </dgm:t>
    </dgm:pt>
    <dgm:pt modelId="{E5C62CF4-5555-42E7-85C6-404348579E2F}" type="parTrans" cxnId="{7797D66D-3BC5-4ABD-A1B5-3A1F9D6B034E}">
      <dgm:prSet/>
      <dgm:spPr/>
      <dgm:t>
        <a:bodyPr/>
        <a:lstStyle/>
        <a:p>
          <a:endParaRPr lang="es-MX"/>
        </a:p>
      </dgm:t>
    </dgm:pt>
    <dgm:pt modelId="{C19EE137-17EA-4371-8BCC-DBE9B5C3CD6C}" type="sibTrans" cxnId="{7797D66D-3BC5-4ABD-A1B5-3A1F9D6B034E}">
      <dgm:prSet/>
      <dgm:spPr/>
      <dgm:t>
        <a:bodyPr/>
        <a:lstStyle/>
        <a:p>
          <a:endParaRPr lang="es-MX"/>
        </a:p>
      </dgm:t>
    </dgm:pt>
    <dgm:pt modelId="{93965613-C881-42F9-889F-03A1F57629D2}" type="pres">
      <dgm:prSet presAssocID="{AED0D8E2-1A4F-4FD0-B6D4-AD4B41F3EDD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D588B79A-C5DE-4908-BB0E-EFF52F881187}" type="pres">
      <dgm:prSet presAssocID="{B2301597-1C0A-4CDA-BB61-558105924CD1}" presName="singleCycle" presStyleCnt="0"/>
      <dgm:spPr/>
    </dgm:pt>
    <dgm:pt modelId="{4437223A-5D6C-4D47-9395-1E8797BD2220}" type="pres">
      <dgm:prSet presAssocID="{B2301597-1C0A-4CDA-BB61-558105924CD1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endParaRPr lang="es-MX"/>
        </a:p>
      </dgm:t>
    </dgm:pt>
    <dgm:pt modelId="{522206B4-596F-4F88-AFDF-46B669A2772D}" type="pres">
      <dgm:prSet presAssocID="{E93060E6-DFB7-4FFA-B9BE-84734BE4879B}" presName="Name56" presStyleLbl="parChTrans1D2" presStyleIdx="0" presStyleCnt="3"/>
      <dgm:spPr/>
      <dgm:t>
        <a:bodyPr/>
        <a:lstStyle/>
        <a:p>
          <a:endParaRPr lang="es-MX"/>
        </a:p>
      </dgm:t>
    </dgm:pt>
    <dgm:pt modelId="{35A342CB-0AF7-4041-80FB-59BCD0C91D49}" type="pres">
      <dgm:prSet presAssocID="{D8625EDC-099B-4EE1-83DD-6CC779768DEE}" presName="text0" presStyleLbl="node1" presStyleIdx="1" presStyleCnt="4" custScaleX="15752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444BEC3-D0AD-4415-95B5-CCF990B8343F}" type="pres">
      <dgm:prSet presAssocID="{01A397BE-74E7-4B94-82B0-6212A05AC95A}" presName="Name56" presStyleLbl="parChTrans1D2" presStyleIdx="1" presStyleCnt="3"/>
      <dgm:spPr/>
      <dgm:t>
        <a:bodyPr/>
        <a:lstStyle/>
        <a:p>
          <a:endParaRPr lang="es-MX"/>
        </a:p>
      </dgm:t>
    </dgm:pt>
    <dgm:pt modelId="{8616EDDF-087F-4C9A-B922-36C42A72E5A7}" type="pres">
      <dgm:prSet presAssocID="{369FCDF9-0869-4DC3-AA48-9E3F6E0DB583}" presName="text0" presStyleLbl="node1" presStyleIdx="2" presStyleCnt="4" custScaleX="14631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4099D83-9E8F-49DD-9727-9FD676EB33CB}" type="pres">
      <dgm:prSet presAssocID="{E5C62CF4-5555-42E7-85C6-404348579E2F}" presName="Name56" presStyleLbl="parChTrans1D2" presStyleIdx="2" presStyleCnt="3"/>
      <dgm:spPr/>
      <dgm:t>
        <a:bodyPr/>
        <a:lstStyle/>
        <a:p>
          <a:endParaRPr lang="es-MX"/>
        </a:p>
      </dgm:t>
    </dgm:pt>
    <dgm:pt modelId="{8F123EA5-3888-4A0A-AFD3-B1AA31D78363}" type="pres">
      <dgm:prSet presAssocID="{C33B955E-A20F-4F7D-B8AF-FD2E2EC21ABD}" presName="text0" presStyleLbl="node1" presStyleIdx="3" presStyleCnt="4" custScaleX="1625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2344E07-AD70-41D5-BFD9-3A908BA02AAE}" type="presOf" srcId="{B2301597-1C0A-4CDA-BB61-558105924CD1}" destId="{4437223A-5D6C-4D47-9395-1E8797BD2220}" srcOrd="0" destOrd="0" presId="urn:microsoft.com/office/officeart/2008/layout/RadialCluster"/>
    <dgm:cxn modelId="{44DC10B3-8A27-44FD-B43B-0C3678A967ED}" type="presOf" srcId="{01A397BE-74E7-4B94-82B0-6212A05AC95A}" destId="{5444BEC3-D0AD-4415-95B5-CCF990B8343F}" srcOrd="0" destOrd="0" presId="urn:microsoft.com/office/officeart/2008/layout/RadialCluster"/>
    <dgm:cxn modelId="{4AB3E6DF-4BAA-4ED1-966E-82F325BAD806}" type="presOf" srcId="{E5C62CF4-5555-42E7-85C6-404348579E2F}" destId="{44099D83-9E8F-49DD-9727-9FD676EB33CB}" srcOrd="0" destOrd="0" presId="urn:microsoft.com/office/officeart/2008/layout/RadialCluster"/>
    <dgm:cxn modelId="{2CF21BBB-AC19-494F-B607-0825BB80CAE8}" srcId="{B2301597-1C0A-4CDA-BB61-558105924CD1}" destId="{369FCDF9-0869-4DC3-AA48-9E3F6E0DB583}" srcOrd="1" destOrd="0" parTransId="{01A397BE-74E7-4B94-82B0-6212A05AC95A}" sibTransId="{E2745A3F-23FC-4032-8F02-7B3E50C74BD6}"/>
    <dgm:cxn modelId="{3DE16E2A-2B73-4222-9670-EA6A62FD7272}" srcId="{AED0D8E2-1A4F-4FD0-B6D4-AD4B41F3EDD1}" destId="{B2301597-1C0A-4CDA-BB61-558105924CD1}" srcOrd="0" destOrd="0" parTransId="{F1F2BFBA-D779-419F-8416-65F137DC2920}" sibTransId="{9BE7156B-482B-41A4-99F6-7DB63E680EDE}"/>
    <dgm:cxn modelId="{7797D66D-3BC5-4ABD-A1B5-3A1F9D6B034E}" srcId="{B2301597-1C0A-4CDA-BB61-558105924CD1}" destId="{C33B955E-A20F-4F7D-B8AF-FD2E2EC21ABD}" srcOrd="2" destOrd="0" parTransId="{E5C62CF4-5555-42E7-85C6-404348579E2F}" sibTransId="{C19EE137-17EA-4371-8BCC-DBE9B5C3CD6C}"/>
    <dgm:cxn modelId="{46C7C7BB-7E93-4882-8400-E292DDA25C70}" type="presOf" srcId="{AED0D8E2-1A4F-4FD0-B6D4-AD4B41F3EDD1}" destId="{93965613-C881-42F9-889F-03A1F57629D2}" srcOrd="0" destOrd="0" presId="urn:microsoft.com/office/officeart/2008/layout/RadialCluster"/>
    <dgm:cxn modelId="{12FD4444-BE0D-460A-BB6D-ED88CC00EF71}" type="presOf" srcId="{369FCDF9-0869-4DC3-AA48-9E3F6E0DB583}" destId="{8616EDDF-087F-4C9A-B922-36C42A72E5A7}" srcOrd="0" destOrd="0" presId="urn:microsoft.com/office/officeart/2008/layout/RadialCluster"/>
    <dgm:cxn modelId="{3561FE8F-4375-491C-935E-7FF4ABD08ED1}" srcId="{B2301597-1C0A-4CDA-BB61-558105924CD1}" destId="{D8625EDC-099B-4EE1-83DD-6CC779768DEE}" srcOrd="0" destOrd="0" parTransId="{E93060E6-DFB7-4FFA-B9BE-84734BE4879B}" sibTransId="{2AAFBF76-F308-4469-A220-3D354759F031}"/>
    <dgm:cxn modelId="{92A9F848-9574-4ABA-8585-316A03D677B2}" type="presOf" srcId="{C33B955E-A20F-4F7D-B8AF-FD2E2EC21ABD}" destId="{8F123EA5-3888-4A0A-AFD3-B1AA31D78363}" srcOrd="0" destOrd="0" presId="urn:microsoft.com/office/officeart/2008/layout/RadialCluster"/>
    <dgm:cxn modelId="{93D64039-8ECD-4B9C-9A6F-4CF4FAE5D6AC}" type="presOf" srcId="{E93060E6-DFB7-4FFA-B9BE-84734BE4879B}" destId="{522206B4-596F-4F88-AFDF-46B669A2772D}" srcOrd="0" destOrd="0" presId="urn:microsoft.com/office/officeart/2008/layout/RadialCluster"/>
    <dgm:cxn modelId="{D7EB937E-D309-4820-8C15-E85A45118F57}" type="presOf" srcId="{D8625EDC-099B-4EE1-83DD-6CC779768DEE}" destId="{35A342CB-0AF7-4041-80FB-59BCD0C91D49}" srcOrd="0" destOrd="0" presId="urn:microsoft.com/office/officeart/2008/layout/RadialCluster"/>
    <dgm:cxn modelId="{2CBD893B-D33C-4882-BA15-05233B108A70}" type="presParOf" srcId="{93965613-C881-42F9-889F-03A1F57629D2}" destId="{D588B79A-C5DE-4908-BB0E-EFF52F881187}" srcOrd="0" destOrd="0" presId="urn:microsoft.com/office/officeart/2008/layout/RadialCluster"/>
    <dgm:cxn modelId="{68FA92B4-7574-4350-B3FD-802B844F7C8E}" type="presParOf" srcId="{D588B79A-C5DE-4908-BB0E-EFF52F881187}" destId="{4437223A-5D6C-4D47-9395-1E8797BD2220}" srcOrd="0" destOrd="0" presId="urn:microsoft.com/office/officeart/2008/layout/RadialCluster"/>
    <dgm:cxn modelId="{C3B434C6-BE96-4511-BC94-EE0CAE3BC7D8}" type="presParOf" srcId="{D588B79A-C5DE-4908-BB0E-EFF52F881187}" destId="{522206B4-596F-4F88-AFDF-46B669A2772D}" srcOrd="1" destOrd="0" presId="urn:microsoft.com/office/officeart/2008/layout/RadialCluster"/>
    <dgm:cxn modelId="{561781BC-9AA9-4FA3-B3BF-569BBDFBA108}" type="presParOf" srcId="{D588B79A-C5DE-4908-BB0E-EFF52F881187}" destId="{35A342CB-0AF7-4041-80FB-59BCD0C91D49}" srcOrd="2" destOrd="0" presId="urn:microsoft.com/office/officeart/2008/layout/RadialCluster"/>
    <dgm:cxn modelId="{7B7593FB-C045-4830-9B9A-2985C524CC8B}" type="presParOf" srcId="{D588B79A-C5DE-4908-BB0E-EFF52F881187}" destId="{5444BEC3-D0AD-4415-95B5-CCF990B8343F}" srcOrd="3" destOrd="0" presId="urn:microsoft.com/office/officeart/2008/layout/RadialCluster"/>
    <dgm:cxn modelId="{4719C284-6489-4BAF-ABA7-501823112EDA}" type="presParOf" srcId="{D588B79A-C5DE-4908-BB0E-EFF52F881187}" destId="{8616EDDF-087F-4C9A-B922-36C42A72E5A7}" srcOrd="4" destOrd="0" presId="urn:microsoft.com/office/officeart/2008/layout/RadialCluster"/>
    <dgm:cxn modelId="{B1E1270D-5501-4926-8F67-47AB8742F895}" type="presParOf" srcId="{D588B79A-C5DE-4908-BB0E-EFF52F881187}" destId="{44099D83-9E8F-49DD-9727-9FD676EB33CB}" srcOrd="5" destOrd="0" presId="urn:microsoft.com/office/officeart/2008/layout/RadialCluster"/>
    <dgm:cxn modelId="{AE469CC8-A169-4AAD-847D-FF6D9E63BA09}" type="presParOf" srcId="{D588B79A-C5DE-4908-BB0E-EFF52F881187}" destId="{8F123EA5-3888-4A0A-AFD3-B1AA31D78363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9A25D0-4BEB-4696-ACDD-3370CF292B1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78D43558-8E34-4FA0-A776-399F0B0F8C78}">
      <dgm:prSet phldrT="[Texto]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s-MX" dirty="0"/>
            <a:t>Profesional</a:t>
          </a:r>
        </a:p>
      </dgm:t>
    </dgm:pt>
    <dgm:pt modelId="{183BC088-6E21-4D90-8936-57C32071A67A}" type="parTrans" cxnId="{47DB7D3B-2476-44C6-A35E-4AAE2FCBA159}">
      <dgm:prSet/>
      <dgm:spPr/>
      <dgm:t>
        <a:bodyPr/>
        <a:lstStyle/>
        <a:p>
          <a:endParaRPr lang="es-MX"/>
        </a:p>
      </dgm:t>
    </dgm:pt>
    <dgm:pt modelId="{4243AA4E-E37F-4655-914B-08E112C7DE2B}" type="sibTrans" cxnId="{47DB7D3B-2476-44C6-A35E-4AAE2FCBA159}">
      <dgm:prSet/>
      <dgm:spPr/>
      <dgm:t>
        <a:bodyPr/>
        <a:lstStyle/>
        <a:p>
          <a:endParaRPr lang="es-MX"/>
        </a:p>
      </dgm:t>
    </dgm:pt>
    <dgm:pt modelId="{392D042E-23E4-49BB-85E8-3F06D89B482C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MX" dirty="0"/>
            <a:t>Institución</a:t>
          </a:r>
        </a:p>
      </dgm:t>
    </dgm:pt>
    <dgm:pt modelId="{5C31158C-2B5B-47E9-B1BD-16B2E90A6DDF}" type="parTrans" cxnId="{E3BB59C6-E0E1-44F1-8BDC-6AA07DCEA660}">
      <dgm:prSet/>
      <dgm:spPr/>
      <dgm:t>
        <a:bodyPr/>
        <a:lstStyle/>
        <a:p>
          <a:endParaRPr lang="es-MX"/>
        </a:p>
      </dgm:t>
    </dgm:pt>
    <dgm:pt modelId="{F122E7CF-907C-45DE-A9EC-B4848440A19C}" type="sibTrans" cxnId="{E3BB59C6-E0E1-44F1-8BDC-6AA07DCEA660}">
      <dgm:prSet/>
      <dgm:spPr/>
      <dgm:t>
        <a:bodyPr/>
        <a:lstStyle/>
        <a:p>
          <a:endParaRPr lang="es-MX"/>
        </a:p>
      </dgm:t>
    </dgm:pt>
    <dgm:pt modelId="{072AD6E2-B503-434C-9AF8-43AC4D9464E5}">
      <dgm:prSet phldrT="[Texto]"/>
      <dgm:spPr>
        <a:solidFill>
          <a:schemeClr val="accent6">
            <a:lumMod val="50000"/>
            <a:alpha val="50000"/>
          </a:schemeClr>
        </a:solidFill>
      </dgm:spPr>
      <dgm:t>
        <a:bodyPr/>
        <a:lstStyle/>
        <a:p>
          <a:r>
            <a:rPr lang="es-MX" dirty="0"/>
            <a:t>Persona</a:t>
          </a:r>
        </a:p>
      </dgm:t>
    </dgm:pt>
    <dgm:pt modelId="{BAC4CCE7-500A-449E-8D3A-1B39DE5322D2}" type="parTrans" cxnId="{2EAE08D7-D746-4A24-A4E2-CDD487A27DF7}">
      <dgm:prSet/>
      <dgm:spPr/>
      <dgm:t>
        <a:bodyPr/>
        <a:lstStyle/>
        <a:p>
          <a:endParaRPr lang="es-MX"/>
        </a:p>
      </dgm:t>
    </dgm:pt>
    <dgm:pt modelId="{E3BD8301-2939-40D5-9F83-8A98A45DF163}" type="sibTrans" cxnId="{2EAE08D7-D746-4A24-A4E2-CDD487A27DF7}">
      <dgm:prSet/>
      <dgm:spPr/>
      <dgm:t>
        <a:bodyPr/>
        <a:lstStyle/>
        <a:p>
          <a:endParaRPr lang="es-MX"/>
        </a:p>
      </dgm:t>
    </dgm:pt>
    <dgm:pt modelId="{E1503D00-0FFF-4224-8145-4C712298A567}" type="pres">
      <dgm:prSet presAssocID="{579A25D0-4BEB-4696-ACDD-3370CF292B17}" presName="compositeShape" presStyleCnt="0">
        <dgm:presLayoutVars>
          <dgm:chMax val="7"/>
          <dgm:dir/>
          <dgm:resizeHandles val="exact"/>
        </dgm:presLayoutVars>
      </dgm:prSet>
      <dgm:spPr/>
    </dgm:pt>
    <dgm:pt modelId="{11C7BDEB-5E47-401C-A35E-B879D99709A8}" type="pres">
      <dgm:prSet presAssocID="{78D43558-8E34-4FA0-A776-399F0B0F8C78}" presName="circ1" presStyleLbl="vennNode1" presStyleIdx="0" presStyleCnt="3"/>
      <dgm:spPr/>
      <dgm:t>
        <a:bodyPr/>
        <a:lstStyle/>
        <a:p>
          <a:endParaRPr lang="es-MX"/>
        </a:p>
      </dgm:t>
    </dgm:pt>
    <dgm:pt modelId="{23E1657D-CC28-4DEE-971D-1AFF1AD9AA22}" type="pres">
      <dgm:prSet presAssocID="{78D43558-8E34-4FA0-A776-399F0B0F8C7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D306B45-90AD-42E9-85F8-ECFE1F8703E8}" type="pres">
      <dgm:prSet presAssocID="{392D042E-23E4-49BB-85E8-3F06D89B482C}" presName="circ2" presStyleLbl="vennNode1" presStyleIdx="1" presStyleCnt="3"/>
      <dgm:spPr/>
      <dgm:t>
        <a:bodyPr/>
        <a:lstStyle/>
        <a:p>
          <a:endParaRPr lang="es-MX"/>
        </a:p>
      </dgm:t>
    </dgm:pt>
    <dgm:pt modelId="{B35E5F11-0718-4F34-82C8-7190D1F4FA19}" type="pres">
      <dgm:prSet presAssocID="{392D042E-23E4-49BB-85E8-3F06D89B482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578588-7451-43F2-B0DC-155B6190CC51}" type="pres">
      <dgm:prSet presAssocID="{072AD6E2-B503-434C-9AF8-43AC4D9464E5}" presName="circ3" presStyleLbl="vennNode1" presStyleIdx="2" presStyleCnt="3"/>
      <dgm:spPr/>
      <dgm:t>
        <a:bodyPr/>
        <a:lstStyle/>
        <a:p>
          <a:endParaRPr lang="es-MX"/>
        </a:p>
      </dgm:t>
    </dgm:pt>
    <dgm:pt modelId="{FC58D61B-9ED0-435E-B0D0-619BD89E5A05}" type="pres">
      <dgm:prSet presAssocID="{072AD6E2-B503-434C-9AF8-43AC4D9464E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9FC8BDA1-E5CB-449F-8F1F-12549CC257D3}" type="presOf" srcId="{392D042E-23E4-49BB-85E8-3F06D89B482C}" destId="{9D306B45-90AD-42E9-85F8-ECFE1F8703E8}" srcOrd="0" destOrd="0" presId="urn:microsoft.com/office/officeart/2005/8/layout/venn1"/>
    <dgm:cxn modelId="{5E7A664F-6120-4001-8E51-C5126A146E9A}" type="presOf" srcId="{072AD6E2-B503-434C-9AF8-43AC4D9464E5}" destId="{DA578588-7451-43F2-B0DC-155B6190CC51}" srcOrd="0" destOrd="0" presId="urn:microsoft.com/office/officeart/2005/8/layout/venn1"/>
    <dgm:cxn modelId="{1FD16CD3-2B9D-4F63-8D04-2A8654EC7B45}" type="presOf" srcId="{78D43558-8E34-4FA0-A776-399F0B0F8C78}" destId="{23E1657D-CC28-4DEE-971D-1AFF1AD9AA22}" srcOrd="1" destOrd="0" presId="urn:microsoft.com/office/officeart/2005/8/layout/venn1"/>
    <dgm:cxn modelId="{9319B9D0-0A86-46DC-9C4B-D802FA8F0C7F}" type="presOf" srcId="{579A25D0-4BEB-4696-ACDD-3370CF292B17}" destId="{E1503D00-0FFF-4224-8145-4C712298A567}" srcOrd="0" destOrd="0" presId="urn:microsoft.com/office/officeart/2005/8/layout/venn1"/>
    <dgm:cxn modelId="{E3BB59C6-E0E1-44F1-8BDC-6AA07DCEA660}" srcId="{579A25D0-4BEB-4696-ACDD-3370CF292B17}" destId="{392D042E-23E4-49BB-85E8-3F06D89B482C}" srcOrd="1" destOrd="0" parTransId="{5C31158C-2B5B-47E9-B1BD-16B2E90A6DDF}" sibTransId="{F122E7CF-907C-45DE-A9EC-B4848440A19C}"/>
    <dgm:cxn modelId="{47DB7D3B-2476-44C6-A35E-4AAE2FCBA159}" srcId="{579A25D0-4BEB-4696-ACDD-3370CF292B17}" destId="{78D43558-8E34-4FA0-A776-399F0B0F8C78}" srcOrd="0" destOrd="0" parTransId="{183BC088-6E21-4D90-8936-57C32071A67A}" sibTransId="{4243AA4E-E37F-4655-914B-08E112C7DE2B}"/>
    <dgm:cxn modelId="{AAC03363-BF01-4280-B0CC-88BCA01AF3F4}" type="presOf" srcId="{392D042E-23E4-49BB-85E8-3F06D89B482C}" destId="{B35E5F11-0718-4F34-82C8-7190D1F4FA19}" srcOrd="1" destOrd="0" presId="urn:microsoft.com/office/officeart/2005/8/layout/venn1"/>
    <dgm:cxn modelId="{C72DCEC7-2934-402B-B8D8-C9A285CE67CF}" type="presOf" srcId="{072AD6E2-B503-434C-9AF8-43AC4D9464E5}" destId="{FC58D61B-9ED0-435E-B0D0-619BD89E5A05}" srcOrd="1" destOrd="0" presId="urn:microsoft.com/office/officeart/2005/8/layout/venn1"/>
    <dgm:cxn modelId="{2EAE08D7-D746-4A24-A4E2-CDD487A27DF7}" srcId="{579A25D0-4BEB-4696-ACDD-3370CF292B17}" destId="{072AD6E2-B503-434C-9AF8-43AC4D9464E5}" srcOrd="2" destOrd="0" parTransId="{BAC4CCE7-500A-449E-8D3A-1B39DE5322D2}" sibTransId="{E3BD8301-2939-40D5-9F83-8A98A45DF163}"/>
    <dgm:cxn modelId="{F5BB57C3-65F8-4848-914E-2039E3F86290}" type="presOf" srcId="{78D43558-8E34-4FA0-A776-399F0B0F8C78}" destId="{11C7BDEB-5E47-401C-A35E-B879D99709A8}" srcOrd="0" destOrd="0" presId="urn:microsoft.com/office/officeart/2005/8/layout/venn1"/>
    <dgm:cxn modelId="{B7A27069-BA15-4917-8053-5B13A73628E3}" type="presParOf" srcId="{E1503D00-0FFF-4224-8145-4C712298A567}" destId="{11C7BDEB-5E47-401C-A35E-B879D99709A8}" srcOrd="0" destOrd="0" presId="urn:microsoft.com/office/officeart/2005/8/layout/venn1"/>
    <dgm:cxn modelId="{42FE3B97-46B6-4555-8E0D-933ED9860AE5}" type="presParOf" srcId="{E1503D00-0FFF-4224-8145-4C712298A567}" destId="{23E1657D-CC28-4DEE-971D-1AFF1AD9AA22}" srcOrd="1" destOrd="0" presId="urn:microsoft.com/office/officeart/2005/8/layout/venn1"/>
    <dgm:cxn modelId="{291C48F1-AC57-4A46-B278-147338B2A172}" type="presParOf" srcId="{E1503D00-0FFF-4224-8145-4C712298A567}" destId="{9D306B45-90AD-42E9-85F8-ECFE1F8703E8}" srcOrd="2" destOrd="0" presId="urn:microsoft.com/office/officeart/2005/8/layout/venn1"/>
    <dgm:cxn modelId="{651AF30F-EE1A-4DAF-95C2-81D0F72987E1}" type="presParOf" srcId="{E1503D00-0FFF-4224-8145-4C712298A567}" destId="{B35E5F11-0718-4F34-82C8-7190D1F4FA19}" srcOrd="3" destOrd="0" presId="urn:microsoft.com/office/officeart/2005/8/layout/venn1"/>
    <dgm:cxn modelId="{5F844DC5-1A64-40DF-958E-EAC27D3C16E7}" type="presParOf" srcId="{E1503D00-0FFF-4224-8145-4C712298A567}" destId="{DA578588-7451-43F2-B0DC-155B6190CC51}" srcOrd="4" destOrd="0" presId="urn:microsoft.com/office/officeart/2005/8/layout/venn1"/>
    <dgm:cxn modelId="{7B10F9A5-05F9-475E-A5E5-07BAE805B79A}" type="presParOf" srcId="{E1503D00-0FFF-4224-8145-4C712298A567}" destId="{FC58D61B-9ED0-435E-B0D0-619BD89E5A0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F76041-CB89-F24B-8354-AC1066171F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4236395-503A-1C48-AF85-CC97C8F21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F5EA6E-74B5-F74E-9C2C-A90566ED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8D37B5-FAF6-1149-BE53-7A8E90CA6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519358-63D7-0441-8300-BE806C750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2709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04222A-5FF4-4848-94B3-5724B7927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C3C4D8B-88B1-624B-BCDC-F79CE7489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222BAA6-B68E-184C-AA4F-C28A6DB78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3BBBBD-6E3B-5A41-BAFE-132AEE759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554B66F-BFB1-FB4D-B7D9-9E63898B9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998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C9CD1AD-906A-284C-97C0-636A80D2A3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771A1D0-E1AD-284B-BABB-8A836D82CE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3CF4AF-AF6E-7E41-BB36-40BD70307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BDA1B6-6FE7-954B-BC20-485EF16BE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D1C1F37-A1A8-E844-89FD-E4C9DB12B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4560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B2717-D9BA-CC4B-95CB-22DDD96F9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DAF7A3-2ADE-0548-B4FC-EA49ABE03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2295318-BDC8-7B42-93B1-10A017CA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658DDA9-89B4-3E4D-B7DF-A9A2743EE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769C7F-F155-314D-83F0-E6B43ED02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6158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72C065-E975-1143-9595-EDA94C7E9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49AA1B5-1074-3748-BA16-AD4FF3040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800DE4-25A8-E64D-B0A9-DCEB4D876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8505A8-0A55-964B-86B4-4C827B75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977735-C4A9-A343-B56A-0B4AF9E0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869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9E6B82-11C5-0046-B202-5E0238B2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40E75C-19F0-B441-BA8C-209DBF981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C81AE18-EF8B-1D42-B2C5-06052A0F5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6A568ED-08A8-874A-AF5C-EF74F1347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436A224-8D24-A242-8812-9E1791D06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02A31E-221D-F54D-B21F-765648FE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8918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A99648-2676-6242-A37C-3492C762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86F0AE0-D7D3-3440-9888-89B23A311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2030C8B-F41C-5042-B73B-2E1EFE5BCA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82B195E-A8FA-314D-AE7F-9755BF57E4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715A65F-C0A6-CE43-B96F-021EC34F4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7B3EDD-BB8D-4945-97BF-DAD3EA33D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3068793-81B5-DB4E-BBE1-271EA5E08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AF75395-B17A-5D49-95CF-494B676DD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801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854DAF-3625-3544-ACD6-6852460F6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5F1A30C-9101-2641-BA92-FB83CBEFB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A3BC2C2-9450-7E45-8F33-F20D982E1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79F82A3-E50D-2044-A11B-D82ACD27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079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DDC05CF-2739-F548-AE9F-F42D297AA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81CEAEE-52A7-3141-BA62-529A25687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9B4891E-F5C0-5448-8202-F0FA398AA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121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3B810C-5D2C-A242-8F76-2615AB3B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1871E0-B4A1-9847-8575-6B26A97A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B13FA41-671C-DD47-9F7B-5D6705C34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41D2EB9-25AF-6F4F-81B3-A79BD2590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19C288-8621-7B43-9FBE-94EB922BA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0AEE633-99B9-1140-A2A0-55E52C665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622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C55CF9-7061-7B4B-AFBD-37F03D1E2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1D452A0-B740-C046-9FB3-F8A0EC478A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0F7B228-577C-8F47-8AC8-7EDFCBDFE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71048F-D359-FE47-AADB-449A1EE3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A94166C-84CB-254D-AF72-E4A179A55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F2E9EF1-4FCE-3849-BE6E-30F07C7B4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60898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CC89255-4752-5D47-A7FD-E66B99DF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FD12CD-4A4B-8343-BF14-47C4531B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E31533-8EA0-6845-9107-E13679871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CA5FD-1FB2-0D40-8EEB-990A29360AB3}" type="datetimeFigureOut">
              <a:rPr lang="x-none" smtClean="0"/>
              <a:t>18/10/2024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043647E-C23F-BE40-9AA9-27EA872AF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A4C609-72C0-9B43-A518-083DA316F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F8807-ECCC-A344-A43F-4B44FA08D24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898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s://quizizz.com/join?gc=8565927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oavHJ5ff218?si=fXYnbMcHZ3LhhbXw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47886F93-51A7-F8D9-5B6F-ED5091ABA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4" t="54794" r="69390" b="25763"/>
          <a:stretch/>
        </p:blipFill>
        <p:spPr>
          <a:xfrm>
            <a:off x="9596928" y="166076"/>
            <a:ext cx="2275367" cy="10523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369F035-CC50-7547-9891-1D7D5A27F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97" y="-1355"/>
            <a:ext cx="5536603" cy="68593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5532F81-EFE6-3A4F-95CF-4E94394FD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8740" y="-23826"/>
            <a:ext cx="2710744" cy="68937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51A0AF31-9589-7A4A-9264-A5CB940EC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10" y="534836"/>
            <a:ext cx="1435591" cy="9474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BCE86663-4292-7A49-9A5E-844B0DFD0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7684" y="223668"/>
            <a:ext cx="1370279" cy="123852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665434F1-A44D-973F-7000-90CF392223F8}"/>
              </a:ext>
            </a:extLst>
          </p:cNvPr>
          <p:cNvSpPr txBox="1"/>
          <p:nvPr/>
        </p:nvSpPr>
        <p:spPr>
          <a:xfrm>
            <a:off x="4490880" y="2523290"/>
            <a:ext cx="4933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accent4">
                    <a:lumMod val="50000"/>
                  </a:schemeClr>
                </a:solidFill>
              </a:rPr>
              <a:t>Licenciatura en Trabajo Social</a:t>
            </a:r>
          </a:p>
          <a:p>
            <a:pPr algn="ctr"/>
            <a:endParaRPr lang="es-MX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2625E034-6F8A-0C0C-62DF-9AF434F34C9B}"/>
              </a:ext>
            </a:extLst>
          </p:cNvPr>
          <p:cNvSpPr txBox="1"/>
          <p:nvPr/>
        </p:nvSpPr>
        <p:spPr>
          <a:xfrm>
            <a:off x="4604108" y="3503713"/>
            <a:ext cx="680462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Docentes</a:t>
            </a:r>
          </a:p>
          <a:p>
            <a:pPr algn="ctr"/>
            <a:r>
              <a:rPr lang="es-MX" sz="2400" dirty="0">
                <a:solidFill>
                  <a:schemeClr val="accent6">
                    <a:lumMod val="50000"/>
                  </a:schemeClr>
                </a:solidFill>
              </a:rPr>
              <a:t>Dra. Norma Elena Martínez Martínez-UAEMéx</a:t>
            </a:r>
          </a:p>
          <a:p>
            <a:pPr algn="ctr"/>
            <a:r>
              <a:rPr lang="es-MX" sz="2400" dirty="0">
                <a:solidFill>
                  <a:schemeClr val="accent6">
                    <a:lumMod val="50000"/>
                  </a:schemeClr>
                </a:solidFill>
              </a:rPr>
              <a:t>Dra. Ana Elizabeth Jardón Hernández-UAEMéx</a:t>
            </a:r>
          </a:p>
          <a:p>
            <a:pPr algn="ctr"/>
            <a:r>
              <a:rPr lang="es-ES_tradnl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Dra. </a:t>
            </a:r>
            <a:r>
              <a:rPr lang="es-MX" sz="2400" dirty="0">
                <a:solidFill>
                  <a:schemeClr val="accent6">
                    <a:lumMod val="50000"/>
                  </a:schemeClr>
                </a:solidFill>
              </a:rPr>
              <a:t>Fátima Centenero de Arce-Murcia</a:t>
            </a:r>
          </a:p>
          <a:p>
            <a:pPr algn="ctr"/>
            <a:r>
              <a:rPr lang="es-MX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s-MX" sz="32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s-MX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AEBE5C2E-78D4-90EC-176E-B655200928DC}"/>
              </a:ext>
            </a:extLst>
          </p:cNvPr>
          <p:cNvSpPr txBox="1"/>
          <p:nvPr/>
        </p:nvSpPr>
        <p:spPr>
          <a:xfrm>
            <a:off x="8006421" y="5858540"/>
            <a:ext cx="3498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 smtClean="0">
                <a:solidFill>
                  <a:schemeClr val="accent6">
                    <a:lumMod val="50000"/>
                  </a:schemeClr>
                </a:solidFill>
              </a:rPr>
              <a:t>17 </a:t>
            </a:r>
            <a:r>
              <a:rPr lang="es-MX" b="1" dirty="0">
                <a:solidFill>
                  <a:schemeClr val="accent6">
                    <a:lumMod val="50000"/>
                  </a:schemeClr>
                </a:solidFill>
              </a:rPr>
              <a:t>octubre de 2024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38BC61EB-6B80-4FF3-1F5C-D9B22C286870}"/>
              </a:ext>
            </a:extLst>
          </p:cNvPr>
          <p:cNvSpPr/>
          <p:nvPr/>
        </p:nvSpPr>
        <p:spPr>
          <a:xfrm>
            <a:off x="4282909" y="152605"/>
            <a:ext cx="553660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400" b="1" kern="10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COIL</a:t>
            </a:r>
          </a:p>
          <a:p>
            <a:pPr algn="ctr"/>
            <a:r>
              <a:rPr lang="es-MX" sz="2400" b="1" kern="10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Experiencias de intervención individualizada con población en situación de vulnerabilidad</a:t>
            </a:r>
            <a:endParaRPr lang="es-MX" sz="2400" b="1" kern="100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7BB88167-0677-0915-21A5-35E2119330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742" y="5842322"/>
            <a:ext cx="2277779" cy="7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68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246119C-3AA6-4473-8E90-B98F05C0DBEE}"/>
              </a:ext>
            </a:extLst>
          </p:cNvPr>
          <p:cNvSpPr/>
          <p:nvPr/>
        </p:nvSpPr>
        <p:spPr>
          <a:xfrm>
            <a:off x="3204749" y="270863"/>
            <a:ext cx="49106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Proceso metodológico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4590A868-3A95-CF0C-A46E-3366CBD842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2089203"/>
              </p:ext>
            </p:extLst>
          </p:nvPr>
        </p:nvGraphicFramePr>
        <p:xfrm>
          <a:off x="189072" y="1873856"/>
          <a:ext cx="11295357" cy="2274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12FA5F43-7A16-8F80-5B8F-579252CA94B7}"/>
              </a:ext>
            </a:extLst>
          </p:cNvPr>
          <p:cNvSpPr txBox="1"/>
          <p:nvPr/>
        </p:nvSpPr>
        <p:spPr>
          <a:xfrm>
            <a:off x="1698170" y="4750581"/>
            <a:ext cx="8425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accent6">
                    <a:lumMod val="50000"/>
                  </a:schemeClr>
                </a:solidFill>
              </a:rPr>
              <a:t>Elaboración del reporte final </a:t>
            </a:r>
          </a:p>
        </p:txBody>
      </p:sp>
    </p:spTree>
    <p:extLst>
      <p:ext uri="{BB962C8B-B14F-4D97-AF65-F5344CB8AC3E}">
        <p14:creationId xmlns:p14="http://schemas.microsoft.com/office/powerpoint/2010/main" val="76668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="" xmlns:a16="http://schemas.microsoft.com/office/drawing/2014/main" id="{856A99F6-428C-4BC4-EF32-6E75EF230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531078"/>
              </p:ext>
            </p:extLst>
          </p:nvPr>
        </p:nvGraphicFramePr>
        <p:xfrm>
          <a:off x="1413248" y="0"/>
          <a:ext cx="10623985" cy="5951039"/>
        </p:xfrm>
        <a:graphic>
          <a:graphicData uri="http://schemas.openxmlformats.org/drawingml/2006/table">
            <a:tbl>
              <a:tblPr firstRow="1" firstCol="1" bandRow="1"/>
              <a:tblGrid>
                <a:gridCol w="5219230">
                  <a:extLst>
                    <a:ext uri="{9D8B030D-6E8A-4147-A177-3AD203B41FA5}">
                      <a16:colId xmlns="" xmlns:a16="http://schemas.microsoft.com/office/drawing/2014/main" val="784748431"/>
                    </a:ext>
                  </a:extLst>
                </a:gridCol>
                <a:gridCol w="5404755">
                  <a:extLst>
                    <a:ext uri="{9D8B030D-6E8A-4147-A177-3AD203B41FA5}">
                      <a16:colId xmlns="" xmlns:a16="http://schemas.microsoft.com/office/drawing/2014/main" val="568044380"/>
                    </a:ext>
                  </a:extLst>
                </a:gridCol>
              </a:tblGrid>
              <a:tr h="3472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1" dirty="0">
                          <a:solidFill>
                            <a:schemeClr val="tx1"/>
                          </a:solidFill>
                          <a:effectLst/>
                        </a:rPr>
                        <a:t>Técnicas</a:t>
                      </a:r>
                      <a:endParaRPr lang="es-MX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1" dirty="0">
                          <a:solidFill>
                            <a:schemeClr val="tx1"/>
                          </a:solidFill>
                          <a:effectLst/>
                        </a:rPr>
                        <a:t>Instrumentos</a:t>
                      </a:r>
                      <a:endParaRPr lang="es-MX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8030195"/>
                  </a:ext>
                </a:extLst>
              </a:tr>
              <a:tr h="17363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Entrevista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Observación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Visita domiciliaria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Guías de entrevista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Estudio social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Diario de campo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Estudio socioeconómico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Familiograma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702248"/>
                  </a:ext>
                </a:extLst>
              </a:tr>
              <a:tr h="694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Análisis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Expediente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8862599"/>
                  </a:ext>
                </a:extLst>
              </a:tr>
              <a:tr h="10418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Programación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Capacitación e implementación de recursos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Programa  de trabajo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5253663"/>
                  </a:ext>
                </a:extLst>
              </a:tr>
              <a:tr h="1389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Capacitación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Canalización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Control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s-ES" sz="2400" b="0" dirty="0" smtClean="0">
                          <a:solidFill>
                            <a:schemeClr val="tx1"/>
                          </a:solidFill>
                          <a:effectLst/>
                        </a:rPr>
                        <a:t>upervisión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Documentos de control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27255"/>
                  </a:ext>
                </a:extLst>
              </a:tr>
              <a:tr h="464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Cuestionarios, encuestas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FODA</a:t>
                      </a:r>
                      <a:endParaRPr lang="es-MX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90232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10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0718" t="10462" r="5032" b="16712"/>
          <a:stretch/>
        </p:blipFill>
        <p:spPr>
          <a:xfrm>
            <a:off x="1212574" y="0"/>
            <a:ext cx="10979425" cy="621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92618556"/>
              </p:ext>
            </p:extLst>
          </p:nvPr>
        </p:nvGraphicFramePr>
        <p:xfrm>
          <a:off x="0" y="56064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250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592317" y="229628"/>
            <a:ext cx="27156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Instituciones educativas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Centro de justicia de la </a:t>
            </a:r>
            <a:r>
              <a:rPr lang="es-MX" dirty="0" smtClean="0"/>
              <a:t>mujer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Hospitales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C.P.R.S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DIF</a:t>
            </a:r>
          </a:p>
          <a:p>
            <a:pPr algn="ctr"/>
            <a:r>
              <a:rPr lang="es-MX" dirty="0" smtClean="0"/>
              <a:t>“</a:t>
            </a:r>
            <a:r>
              <a:rPr lang="es-MX" b="1" dirty="0" smtClean="0">
                <a:solidFill>
                  <a:schemeClr val="accent6">
                    <a:lumMod val="50000"/>
                  </a:schemeClr>
                </a:solidFill>
              </a:rPr>
              <a:t>Dependen del gobierno”</a:t>
            </a:r>
            <a:endParaRPr lang="es-MX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619927" y="4027288"/>
            <a:ext cx="2421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smtClean="0"/>
              <a:t>Empresas de distintos giros</a:t>
            </a:r>
          </a:p>
          <a:p>
            <a:endParaRPr lang="es-MX" sz="2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963604" y="2260953"/>
            <a:ext cx="2421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AMANC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Banco de alimentos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Casa hogar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Albergues </a:t>
            </a:r>
            <a:endParaRPr lang="es-MX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955339807"/>
              </p:ext>
            </p:extLst>
          </p:nvPr>
        </p:nvGraphicFramePr>
        <p:xfrm>
          <a:off x="1155700" y="0"/>
          <a:ext cx="8978900" cy="52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630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graphicFrame>
        <p:nvGraphicFramePr>
          <p:cNvPr id="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456977"/>
              </p:ext>
            </p:extLst>
          </p:nvPr>
        </p:nvGraphicFramePr>
        <p:xfrm>
          <a:off x="2835300" y="483766"/>
          <a:ext cx="5670630" cy="3996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934200" y="843109"/>
            <a:ext cx="360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</a:rPr>
              <a:t>C. teóricos y metodológicos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</a:rPr>
              <a:t>Intervención ética</a:t>
            </a:r>
            <a:endParaRPr lang="es-MX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797800" y="3410131"/>
            <a:ext cx="360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</a:rPr>
              <a:t>Infraestructura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</a:rPr>
              <a:t>Otorga servicios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48987" y="2043416"/>
            <a:ext cx="2324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</a:rPr>
              <a:t>Problema “Vulnerable”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 smtClean="0">
                <a:solidFill>
                  <a:schemeClr val="accent6">
                    <a:lumMod val="50000"/>
                  </a:schemeClr>
                </a:solidFill>
              </a:rPr>
              <a:t>Desea el apoyo</a:t>
            </a:r>
          </a:p>
          <a:p>
            <a:endParaRPr lang="es-MX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Flecha izquierda y derecha 3"/>
          <p:cNvSpPr/>
          <p:nvPr/>
        </p:nvSpPr>
        <p:spPr>
          <a:xfrm>
            <a:off x="1985102" y="4322498"/>
            <a:ext cx="8327298" cy="1745005"/>
          </a:xfrm>
          <a:prstGeom prst="left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/>
              <a:t>Generar cambios en la realidad social  “Población vulnerable”</a:t>
            </a: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30223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581319" y="389235"/>
            <a:ext cx="2800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</a:t>
            </a:r>
            <a:endParaRPr lang="es-ES" sz="54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068238" y="273504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MX" dirty="0"/>
          </a:p>
        </p:txBody>
      </p:sp>
      <p:sp>
        <p:nvSpPr>
          <p:cNvPr id="4" name="CuadroTexto 3"/>
          <p:cNvSpPr txBox="1"/>
          <p:nvPr/>
        </p:nvSpPr>
        <p:spPr>
          <a:xfrm>
            <a:off x="1600200" y="1620456"/>
            <a:ext cx="61664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dirty="0" smtClean="0"/>
              <a:t>Ingresa al juego</a:t>
            </a:r>
          </a:p>
          <a:p>
            <a:r>
              <a:rPr lang="es-MX" dirty="0">
                <a:hlinkClick r:id="rId4"/>
              </a:rPr>
              <a:t>https://</a:t>
            </a:r>
            <a:r>
              <a:rPr lang="es-MX" dirty="0" smtClean="0">
                <a:hlinkClick r:id="rId4"/>
              </a:rPr>
              <a:t>quizizz.com/join?gc=85659274</a:t>
            </a:r>
            <a:endParaRPr lang="es-MX" dirty="0" smtClean="0"/>
          </a:p>
          <a:p>
            <a:endParaRPr lang="es-MX" dirty="0" smtClean="0"/>
          </a:p>
          <a:p>
            <a:r>
              <a:rPr lang="es-MX" dirty="0" smtClean="0"/>
              <a:t>2. Ingrese el código</a:t>
            </a:r>
          </a:p>
          <a:p>
            <a:r>
              <a:rPr lang="es-MX" dirty="0" smtClean="0"/>
              <a:t>85659274</a:t>
            </a:r>
          </a:p>
          <a:p>
            <a:endParaRPr lang="es-MX" dirty="0"/>
          </a:p>
          <a:p>
            <a:r>
              <a:rPr lang="es-MX" dirty="0" smtClean="0"/>
              <a:t>3. Comparte evidencia con tu docente</a:t>
            </a:r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5" name="AutoShape 2" descr="Código Q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13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6334399" y="2631122"/>
            <a:ext cx="2864427" cy="28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3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0FD9236-7050-642A-61BC-16A197A35011}"/>
              </a:ext>
            </a:extLst>
          </p:cNvPr>
          <p:cNvSpPr txBox="1"/>
          <p:nvPr/>
        </p:nvSpPr>
        <p:spPr>
          <a:xfrm>
            <a:off x="3510326" y="204050"/>
            <a:ext cx="4999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accent6">
                    <a:lumMod val="50000"/>
                  </a:schemeClr>
                </a:solidFill>
              </a:rPr>
              <a:t>Fuentes de </a:t>
            </a:r>
            <a:r>
              <a:rPr lang="es-MX" sz="2800" b="1" dirty="0" smtClean="0">
                <a:solidFill>
                  <a:schemeClr val="accent6">
                    <a:lumMod val="50000"/>
                  </a:schemeClr>
                </a:solidFill>
              </a:rPr>
              <a:t>referencia</a:t>
            </a:r>
            <a:endParaRPr lang="es-MX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029E187C-4F82-0364-BF7D-ED9787E238F0}"/>
              </a:ext>
            </a:extLst>
          </p:cNvPr>
          <p:cNvSpPr txBox="1"/>
          <p:nvPr/>
        </p:nvSpPr>
        <p:spPr>
          <a:xfrm>
            <a:off x="1048987" y="1672656"/>
            <a:ext cx="1089202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 smtClean="0"/>
              <a:t>Fernández García, </a:t>
            </a:r>
            <a:r>
              <a:rPr lang="es-MX" dirty="0"/>
              <a:t>T y Ponce de </a:t>
            </a:r>
            <a:r>
              <a:rPr lang="es-MX" dirty="0" smtClean="0"/>
              <a:t>León </a:t>
            </a:r>
            <a:r>
              <a:rPr lang="es-MX" dirty="0"/>
              <a:t>Romero, L. (2019). Trabajo Social Individualizado: </a:t>
            </a:r>
            <a:r>
              <a:rPr lang="es-MX" dirty="0" smtClean="0"/>
              <a:t>metodología </a:t>
            </a:r>
            <a:r>
              <a:rPr lang="es-MX" dirty="0"/>
              <a:t>de </a:t>
            </a:r>
            <a:r>
              <a:rPr lang="es-MX" dirty="0" smtClean="0"/>
              <a:t>intervención: </a:t>
            </a:r>
            <a:r>
              <a:rPr lang="es-MX" dirty="0"/>
              <a:t>Editorial, S.A</a:t>
            </a:r>
            <a:r>
              <a:rPr lang="es-MX" dirty="0" smtClean="0"/>
              <a:t>.</a:t>
            </a:r>
          </a:p>
          <a:p>
            <a:endParaRPr lang="es-MX" dirty="0"/>
          </a:p>
          <a:p>
            <a:r>
              <a:rPr lang="es-MX" dirty="0"/>
              <a:t>Flores, J y García, S. (2016) Intervención Individualizada: </a:t>
            </a:r>
            <a:r>
              <a:rPr lang="es-MX" dirty="0" err="1"/>
              <a:t>Yecolti</a:t>
            </a:r>
            <a:endParaRPr lang="es-MX" dirty="0"/>
          </a:p>
          <a:p>
            <a:endParaRPr lang="es-MX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Gordon, </a:t>
            </a:r>
            <a:r>
              <a:rPr lang="es-MX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Halminto</a:t>
            </a:r>
            <a:r>
              <a:rPr lang="es-MX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(1987). Teoría y práctica del Trabajo Social de Casos: La prensa medica mexicana</a:t>
            </a:r>
          </a:p>
          <a:p>
            <a:endParaRPr lang="es-MX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Mendoza </a:t>
            </a: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Rangel, M.C. (2003). Metodología para el desarrollo comunitario. En Arteaga Basurto, C. (</a:t>
            </a:r>
            <a:r>
              <a:rPr lang="es-MX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</a:t>
            </a: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Desarrollo comunitario: UNAM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51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7D377D02-47F5-2F8F-41D2-56EDE9352420}"/>
              </a:ext>
            </a:extLst>
          </p:cNvPr>
          <p:cNvSpPr txBox="1"/>
          <p:nvPr/>
        </p:nvSpPr>
        <p:spPr>
          <a:xfrm>
            <a:off x="2118167" y="1252236"/>
            <a:ext cx="78608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schemeClr val="accent6">
                    <a:lumMod val="50000"/>
                  </a:schemeClr>
                </a:solidFill>
              </a:rPr>
              <a:t>Objetivo </a:t>
            </a:r>
            <a:endParaRPr lang="es-MX" sz="32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s-MX" sz="1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es-MX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Propiciar un espacio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de aprendizaje, discusión y colaboración, compartiendo experiencias </a:t>
            </a:r>
            <a:r>
              <a:rPr lang="es-MX" sz="2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 intervención individualizada con población en situación de vulnerabilidad.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08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52A06439-8BEE-23C5-01A9-9AAB35D7A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6" t="3453" r="1865" b="3026"/>
          <a:stretch/>
        </p:blipFill>
        <p:spPr>
          <a:xfrm>
            <a:off x="3327260" y="-139148"/>
            <a:ext cx="5246072" cy="393007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56A96D6A-756B-328D-F367-853345032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409" y="3930077"/>
            <a:ext cx="5461591" cy="29985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C3A19FD9-3DAB-C70E-ABB9-10E7C4B93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30077"/>
            <a:ext cx="4711933" cy="292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AC694AB-1B6E-9AB5-421A-24AAC0F48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7"/>
          <a:stretch/>
        </p:blipFill>
        <p:spPr>
          <a:xfrm>
            <a:off x="538717" y="374346"/>
            <a:ext cx="4904489" cy="35297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FA733D0-8E12-71B5-B9FB-931879359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17" y="3595608"/>
            <a:ext cx="4938250" cy="311656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69BE6D-B3A2-CAF5-FEF5-EF664F263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759" y="3616915"/>
            <a:ext cx="5389360" cy="309526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335210" y="19545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 smtClean="0">
                <a:hlinkClick r:id="rId5"/>
              </a:rPr>
              <a:t>https://youtu.be/oavHJ5ff218?si=fXYnbMcHZ3LhhbXw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098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="" xmlns:a16="http://schemas.microsoft.com/office/drawing/2014/main" id="{9A02CB9B-F8B7-42E1-E46C-F25E18EAE5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031623"/>
              </p:ext>
            </p:extLst>
          </p:nvPr>
        </p:nvGraphicFramePr>
        <p:xfrm>
          <a:off x="-244548" y="1105786"/>
          <a:ext cx="6166884" cy="4848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9D5DAA4C-00C7-14DB-0629-FD19B6C3A2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2700" y="1485900"/>
            <a:ext cx="6375766" cy="333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="" xmlns:a16="http://schemas.microsoft.com/office/drawing/2014/main" id="{CA372C74-5C3D-008B-37EB-148ACEDFD0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487207"/>
              </p:ext>
            </p:extLst>
          </p:nvPr>
        </p:nvGraphicFramePr>
        <p:xfrm>
          <a:off x="1567948" y="396970"/>
          <a:ext cx="10021824" cy="6064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ED4CE764-7FC0-273E-D65D-BEFBA413A0F1}"/>
              </a:ext>
            </a:extLst>
          </p:cNvPr>
          <p:cNvSpPr/>
          <p:nvPr/>
        </p:nvSpPr>
        <p:spPr>
          <a:xfrm rot="16200000">
            <a:off x="-784835" y="3128595"/>
            <a:ext cx="33466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cap="none" spc="0" dirty="0">
                <a:ln w="0"/>
                <a:solidFill>
                  <a:schemeClr val="accent4">
                    <a:lumMod val="50000"/>
                  </a:schemeClr>
                </a:solidFill>
              </a:rPr>
              <a:t>Contenido</a:t>
            </a:r>
          </a:p>
        </p:txBody>
      </p:sp>
    </p:spTree>
    <p:extLst>
      <p:ext uri="{BB962C8B-B14F-4D97-AF65-F5344CB8AC3E}">
        <p14:creationId xmlns:p14="http://schemas.microsoft.com/office/powerpoint/2010/main" val="1274852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="" xmlns:a16="http://schemas.microsoft.com/office/drawing/2014/main" id="{E95BCE5D-0FA4-1168-D213-7A6CF8402A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2325131"/>
              </p:ext>
            </p:extLst>
          </p:nvPr>
        </p:nvGraphicFramePr>
        <p:xfrm>
          <a:off x="639134" y="425303"/>
          <a:ext cx="11141739" cy="6118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BFB5D22C-5608-EEB1-247C-421F52F29E4C}"/>
              </a:ext>
            </a:extLst>
          </p:cNvPr>
          <p:cNvSpPr/>
          <p:nvPr/>
        </p:nvSpPr>
        <p:spPr>
          <a:xfrm>
            <a:off x="4029090" y="118344"/>
            <a:ext cx="455913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Precursores TSI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13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246119C-3AA6-4473-8E90-B98F05C0DBEE}"/>
              </a:ext>
            </a:extLst>
          </p:cNvPr>
          <p:cNvSpPr/>
          <p:nvPr/>
        </p:nvSpPr>
        <p:spPr>
          <a:xfrm>
            <a:off x="3204749" y="270863"/>
            <a:ext cx="49106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Proceso metodológico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="" xmlns:a16="http://schemas.microsoft.com/office/drawing/2014/main" id="{A6F62A1F-2B07-AE6A-558D-6C4D422C49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465887"/>
              </p:ext>
            </p:extLst>
          </p:nvPr>
        </p:nvGraphicFramePr>
        <p:xfrm>
          <a:off x="446567" y="719666"/>
          <a:ext cx="11387470" cy="5181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854B46F1-4219-3DF4-B8AB-0D0A9EEF73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826" y="5558164"/>
            <a:ext cx="1743607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501C130-9A17-DB4B-AB79-D64739A7C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0200" cy="148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8594C3-EB63-B642-A682-81EA4F10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088"/>
            <a:ext cx="12192000" cy="65815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0FFA79-F492-4F49-8205-9BC0AEF74576}"/>
              </a:ext>
            </a:extLst>
          </p:cNvPr>
          <p:cNvSpPr/>
          <p:nvPr/>
        </p:nvSpPr>
        <p:spPr>
          <a:xfrm>
            <a:off x="189072" y="6359498"/>
            <a:ext cx="1719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solidFill>
                  <a:schemeClr val="bg1"/>
                </a:solidFill>
              </a:rPr>
              <a:t>#SomosUAEMéx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246119C-3AA6-4473-8E90-B98F05C0DBEE}"/>
              </a:ext>
            </a:extLst>
          </p:cNvPr>
          <p:cNvSpPr/>
          <p:nvPr/>
        </p:nvSpPr>
        <p:spPr>
          <a:xfrm>
            <a:off x="3204749" y="270863"/>
            <a:ext cx="49106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0"/>
                <a:solidFill>
                  <a:schemeClr val="accent4">
                    <a:lumMod val="75000"/>
                  </a:schemeClr>
                </a:solidFill>
              </a:rPr>
              <a:t>Proceso metodológico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="" xmlns:a16="http://schemas.microsoft.com/office/drawing/2014/main" id="{D6A56AA1-4550-1360-4B02-221E98FC9D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684528"/>
              </p:ext>
            </p:extLst>
          </p:nvPr>
        </p:nvGraphicFramePr>
        <p:xfrm>
          <a:off x="1094450" y="615494"/>
          <a:ext cx="98089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809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EF822907E23F4C8A6CD5DC26B30207" ma:contentTypeVersion="8" ma:contentTypeDescription="Create a new document." ma:contentTypeScope="" ma:versionID="62a624c660d4836985c6b01725910f10">
  <xsd:schema xmlns:xsd="http://www.w3.org/2001/XMLSchema" xmlns:xs="http://www.w3.org/2001/XMLSchema" xmlns:p="http://schemas.microsoft.com/office/2006/metadata/properties" xmlns:ns2="cee8c8af-d67c-48ed-9a99-6aabbbfed9de" targetNamespace="http://schemas.microsoft.com/office/2006/metadata/properties" ma:root="true" ma:fieldsID="bbee0a3523023583751efc9364ba6d30" ns2:_="">
    <xsd:import namespace="cee8c8af-d67c-48ed-9a99-6aabbbfed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e8c8af-d67c-48ed-9a99-6aabbbfed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AA7BA1-5F40-41EA-8769-B9FEEA7EDDB1}"/>
</file>

<file path=customXml/itemProps2.xml><?xml version="1.0" encoding="utf-8"?>
<ds:datastoreItem xmlns:ds="http://schemas.openxmlformats.org/officeDocument/2006/customXml" ds:itemID="{71E454BF-D2F8-4ED6-B967-2D1FC457349A}"/>
</file>

<file path=customXml/itemProps3.xml><?xml version="1.0" encoding="utf-8"?>
<ds:datastoreItem xmlns:ds="http://schemas.openxmlformats.org/officeDocument/2006/customXml" ds:itemID="{6A53E7FA-4223-4109-B446-26AFF3AE35EA}"/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561</Words>
  <Application>Microsoft Office PowerPoint</Application>
  <PresentationFormat>Panorámica</PresentationFormat>
  <Paragraphs>145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 Unicode MS</vt:lpstr>
      <vt:lpstr>Aptos</vt:lpstr>
      <vt:lpstr>Arial</vt:lpstr>
      <vt:lpstr>Calibri</vt:lpstr>
      <vt:lpstr>Calibri Light</vt:lpstr>
      <vt:lpstr>MS Mincho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Hp</cp:lastModifiedBy>
  <cp:revision>40</cp:revision>
  <dcterms:created xsi:type="dcterms:W3CDTF">2021-05-21T13:23:01Z</dcterms:created>
  <dcterms:modified xsi:type="dcterms:W3CDTF">2024-10-18T13:02:43Z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0x0101002BEF822907E23F4C8A6CD5DC26B30207</vt:lpwstr>
  </property>
</Properties>
</file>